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omments/modernComment_141_CDF6199C.xml" ContentType="application/vnd.ms-powerpoint.comment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1" r:id="rId5"/>
    <p:sldMasterId id="2147483655" r:id="rId6"/>
    <p:sldMasterId id="2147483663" r:id="rId7"/>
  </p:sldMasterIdLst>
  <p:notesMasterIdLst>
    <p:notesMasterId r:id="rId31"/>
  </p:notesMasterIdLst>
  <p:sldIdLst>
    <p:sldId id="257" r:id="rId8"/>
    <p:sldId id="284" r:id="rId9"/>
    <p:sldId id="335" r:id="rId10"/>
    <p:sldId id="283" r:id="rId11"/>
    <p:sldId id="285" r:id="rId12"/>
    <p:sldId id="291" r:id="rId13"/>
    <p:sldId id="336" r:id="rId14"/>
    <p:sldId id="297" r:id="rId15"/>
    <p:sldId id="338" r:id="rId16"/>
    <p:sldId id="340" r:id="rId17"/>
    <p:sldId id="320" r:id="rId18"/>
    <p:sldId id="332" r:id="rId19"/>
    <p:sldId id="321" r:id="rId20"/>
    <p:sldId id="342" r:id="rId21"/>
    <p:sldId id="341" r:id="rId22"/>
    <p:sldId id="327" r:id="rId23"/>
    <p:sldId id="328" r:id="rId24"/>
    <p:sldId id="329" r:id="rId25"/>
    <p:sldId id="326" r:id="rId26"/>
    <p:sldId id="331" r:id="rId27"/>
    <p:sldId id="334" r:id="rId28"/>
    <p:sldId id="339" r:id="rId29"/>
    <p:sldId id="31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F6D6D0B-3222-D77B-2575-BBEE5817F0BE}" name="Megan Passey" initials="MP" userId="S::m.passey@cocoainitiative.org::242d4092-f868-48d8-b4b8-0ef392df2164" providerId="AD"/>
  <p188:author id="{6AD47852-D91C-0A1B-E1B4-854838FFC1B6}" name="Anna Bruederle" initials="AB" userId="S::a.bruederle@cocoainitiative.org::d632b858-908c-4673-bbc6-06933b3b711c" providerId="AD"/>
  <p188:author id="{0E615EE3-E53E-BB9B-159B-BB8C27B3AC85}" name="Almudena GARCIA ESPAÑA" initials="AG" userId="S::a.garcia@cocoainitiative.org::a582c4be-49c9-45dc-82eb-01f21481d2c9" providerId="AD"/>
  <p188:author id="{D8F276F0-9648-9AF0-274E-8A4CE1EFA779}" name="Laurent Foubert" initials="LF" userId="S::l.foubert@cocoainitiative.org::54021bca-47f9-4c10-a779-0dfb842367a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F8EB"/>
    <a:srgbClr val="00AD50"/>
    <a:srgbClr val="004976"/>
    <a:srgbClr val="A9431E"/>
    <a:srgbClr val="8A1538"/>
    <a:srgbClr val="DFF2E6"/>
    <a:srgbClr val="007A3E"/>
    <a:srgbClr val="26D0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8AB961-5656-4A0A-A7CC-B393279A1FF9}" v="683" dt="2025-03-11T16:42:59.819"/>
    <p1510:client id="{6C2DE696-168F-EC6E-4354-A61CFB0AA940}" v="2" dt="2025-03-11T14:27:52.820"/>
    <p1510:client id="{FA466684-10A3-CF48-9A9D-A26536FDD0AB}" v="1" dt="2025-03-11T16:11:06.1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327"/>
  </p:normalViewPr>
  <p:slideViewPr>
    <p:cSldViewPr snapToGrid="0" snapToObjects="1">
      <p:cViewPr varScale="1">
        <p:scale>
          <a:sx n="111" d="100"/>
          <a:sy n="111" d="100"/>
        </p:scale>
        <p:origin x="907" y="3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mudena GARCIA ESPAÑA" userId="S::a.garcia@cocoainitiative.org::a582c4be-49c9-45dc-82eb-01f21481d2c9" providerId="AD" clId="Web-{4D784677-D642-04BC-C87E-8FE91450C5EF}"/>
    <pc:docChg chg="modSld">
      <pc:chgData name="Almudena GARCIA ESPAÑA" userId="S::a.garcia@cocoainitiative.org::a582c4be-49c9-45dc-82eb-01f21481d2c9" providerId="AD" clId="Web-{4D784677-D642-04BC-C87E-8FE91450C5EF}" dt="2025-02-11T13:53:20.104" v="0"/>
      <pc:docMkLst>
        <pc:docMk/>
      </pc:docMkLst>
      <pc:sldChg chg="mod modShow">
        <pc:chgData name="Almudena GARCIA ESPAÑA" userId="S::a.garcia@cocoainitiative.org::a582c4be-49c9-45dc-82eb-01f21481d2c9" providerId="AD" clId="Web-{4D784677-D642-04BC-C87E-8FE91450C5EF}" dt="2025-02-11T13:53:20.104" v="0"/>
        <pc:sldMkLst>
          <pc:docMk/>
          <pc:sldMk cId="551517666" sldId="319"/>
        </pc:sldMkLst>
      </pc:sldChg>
    </pc:docChg>
  </pc:docChgLst>
  <pc:docChgLst>
    <pc:chgData name="Almudena GARCIA ESPAÑA" userId="a582c4be-49c9-45dc-82eb-01f21481d2c9" providerId="ADAL" clId="{18D86522-6A0F-407F-8603-A1ED31275E36}"/>
    <pc:docChg chg="undo redo custSel addSld delSld modSld sldOrd">
      <pc:chgData name="Almudena GARCIA ESPAÑA" userId="a582c4be-49c9-45dc-82eb-01f21481d2c9" providerId="ADAL" clId="{18D86522-6A0F-407F-8603-A1ED31275E36}" dt="2024-12-19T10:27:57.760" v="5035" actId="20577"/>
      <pc:docMkLst>
        <pc:docMk/>
      </pc:docMkLst>
      <pc:sldChg chg="addSp modSp mod">
        <pc:chgData name="Almudena GARCIA ESPAÑA" userId="a582c4be-49c9-45dc-82eb-01f21481d2c9" providerId="ADAL" clId="{18D86522-6A0F-407F-8603-A1ED31275E36}" dt="2024-12-19T10:15:12.282" v="4771" actId="403"/>
        <pc:sldMkLst>
          <pc:docMk/>
          <pc:sldMk cId="1007958556" sldId="257"/>
        </pc:sldMkLst>
        <pc:spChg chg="add mod">
          <ac:chgData name="Almudena GARCIA ESPAÑA" userId="a582c4be-49c9-45dc-82eb-01f21481d2c9" providerId="ADAL" clId="{18D86522-6A0F-407F-8603-A1ED31275E36}" dt="2024-12-19T10:15:12.282" v="4771" actId="403"/>
          <ac:spMkLst>
            <pc:docMk/>
            <pc:sldMk cId="1007958556" sldId="257"/>
            <ac:spMk id="2" creationId="{92A0B559-D584-21D2-AF3A-92FA6ADE51AE}"/>
          </ac:spMkLst>
        </pc:spChg>
        <pc:spChg chg="mod">
          <ac:chgData name="Almudena GARCIA ESPAÑA" userId="a582c4be-49c9-45dc-82eb-01f21481d2c9" providerId="ADAL" clId="{18D86522-6A0F-407F-8603-A1ED31275E36}" dt="2024-12-18T14:35:59.359" v="4491" actId="20577"/>
          <ac:spMkLst>
            <pc:docMk/>
            <pc:sldMk cId="1007958556" sldId="257"/>
            <ac:spMk id="6" creationId="{CFA0445E-DE0B-B548-85B5-28DA5F7E64C1}"/>
          </ac:spMkLst>
        </pc:spChg>
      </pc:sldChg>
      <pc:sldChg chg="del">
        <pc:chgData name="Almudena GARCIA ESPAÑA" userId="a582c4be-49c9-45dc-82eb-01f21481d2c9" providerId="ADAL" clId="{18D86522-6A0F-407F-8603-A1ED31275E36}" dt="2024-12-18T10:11:04.864" v="2729" actId="47"/>
        <pc:sldMkLst>
          <pc:docMk/>
          <pc:sldMk cId="1694601305" sldId="263"/>
        </pc:sldMkLst>
      </pc:sldChg>
      <pc:sldChg chg="del">
        <pc:chgData name="Almudena GARCIA ESPAÑA" userId="a582c4be-49c9-45dc-82eb-01f21481d2c9" providerId="ADAL" clId="{18D86522-6A0F-407F-8603-A1ED31275E36}" dt="2024-12-18T10:11:05.214" v="2730" actId="47"/>
        <pc:sldMkLst>
          <pc:docMk/>
          <pc:sldMk cId="3344176910" sldId="264"/>
        </pc:sldMkLst>
      </pc:sldChg>
      <pc:sldChg chg="del">
        <pc:chgData name="Almudena GARCIA ESPAÑA" userId="a582c4be-49c9-45dc-82eb-01f21481d2c9" providerId="ADAL" clId="{18D86522-6A0F-407F-8603-A1ED31275E36}" dt="2024-12-18T10:11:05.477" v="2731" actId="47"/>
        <pc:sldMkLst>
          <pc:docMk/>
          <pc:sldMk cId="739807795" sldId="265"/>
        </pc:sldMkLst>
      </pc:sldChg>
      <pc:sldChg chg="del">
        <pc:chgData name="Almudena GARCIA ESPAÑA" userId="a582c4be-49c9-45dc-82eb-01f21481d2c9" providerId="ADAL" clId="{18D86522-6A0F-407F-8603-A1ED31275E36}" dt="2024-12-18T10:11:05.847" v="2732" actId="47"/>
        <pc:sldMkLst>
          <pc:docMk/>
          <pc:sldMk cId="1808917500" sldId="266"/>
        </pc:sldMkLst>
      </pc:sldChg>
      <pc:sldChg chg="delSp del mod ord">
        <pc:chgData name="Almudena GARCIA ESPAÑA" userId="a582c4be-49c9-45dc-82eb-01f21481d2c9" providerId="ADAL" clId="{18D86522-6A0F-407F-8603-A1ED31275E36}" dt="2024-12-17T09:20:36.279" v="740" actId="47"/>
        <pc:sldMkLst>
          <pc:docMk/>
          <pc:sldMk cId="2314456878" sldId="267"/>
        </pc:sldMkLst>
      </pc:sldChg>
      <pc:sldChg chg="del">
        <pc:chgData name="Almudena GARCIA ESPAÑA" userId="a582c4be-49c9-45dc-82eb-01f21481d2c9" providerId="ADAL" clId="{18D86522-6A0F-407F-8603-A1ED31275E36}" dt="2024-12-18T10:11:07.200" v="2734" actId="47"/>
        <pc:sldMkLst>
          <pc:docMk/>
          <pc:sldMk cId="448598549" sldId="269"/>
        </pc:sldMkLst>
      </pc:sldChg>
      <pc:sldChg chg="del">
        <pc:chgData name="Almudena GARCIA ESPAÑA" userId="a582c4be-49c9-45dc-82eb-01f21481d2c9" providerId="ADAL" clId="{18D86522-6A0F-407F-8603-A1ED31275E36}" dt="2024-12-18T10:11:07.998" v="2735" actId="47"/>
        <pc:sldMkLst>
          <pc:docMk/>
          <pc:sldMk cId="2096817649" sldId="270"/>
        </pc:sldMkLst>
      </pc:sldChg>
      <pc:sldChg chg="del">
        <pc:chgData name="Almudena GARCIA ESPAÑA" userId="a582c4be-49c9-45dc-82eb-01f21481d2c9" providerId="ADAL" clId="{18D86522-6A0F-407F-8603-A1ED31275E36}" dt="2024-12-18T10:11:08.765" v="2736" actId="47"/>
        <pc:sldMkLst>
          <pc:docMk/>
          <pc:sldMk cId="458379042" sldId="271"/>
        </pc:sldMkLst>
      </pc:sldChg>
      <pc:sldChg chg="addSp modSp del mod">
        <pc:chgData name="Almudena GARCIA ESPAÑA" userId="a582c4be-49c9-45dc-82eb-01f21481d2c9" providerId="ADAL" clId="{18D86522-6A0F-407F-8603-A1ED31275E36}" dt="2024-12-18T13:50:21.461" v="4346" actId="47"/>
        <pc:sldMkLst>
          <pc:docMk/>
          <pc:sldMk cId="2604316725" sldId="272"/>
        </pc:sldMkLst>
      </pc:sldChg>
      <pc:sldChg chg="del">
        <pc:chgData name="Almudena GARCIA ESPAÑA" userId="a582c4be-49c9-45dc-82eb-01f21481d2c9" providerId="ADAL" clId="{18D86522-6A0F-407F-8603-A1ED31275E36}" dt="2024-12-18T10:11:06.292" v="2733" actId="47"/>
        <pc:sldMkLst>
          <pc:docMk/>
          <pc:sldMk cId="654905983" sldId="273"/>
        </pc:sldMkLst>
      </pc:sldChg>
      <pc:sldChg chg="del">
        <pc:chgData name="Almudena GARCIA ESPAÑA" userId="a582c4be-49c9-45dc-82eb-01f21481d2c9" providerId="ADAL" clId="{18D86522-6A0F-407F-8603-A1ED31275E36}" dt="2024-12-18T13:46:36.532" v="4235" actId="47"/>
        <pc:sldMkLst>
          <pc:docMk/>
          <pc:sldMk cId="3212079005" sldId="274"/>
        </pc:sldMkLst>
      </pc:sldChg>
      <pc:sldChg chg="delSp del mod">
        <pc:chgData name="Almudena GARCIA ESPAÑA" userId="a582c4be-49c9-45dc-82eb-01f21481d2c9" providerId="ADAL" clId="{18D86522-6A0F-407F-8603-A1ED31275E36}" dt="2024-12-18T10:11:04.096" v="2727" actId="47"/>
        <pc:sldMkLst>
          <pc:docMk/>
          <pc:sldMk cId="410709162" sldId="275"/>
        </pc:sldMkLst>
      </pc:sldChg>
      <pc:sldChg chg="addSp delSp modSp del mod">
        <pc:chgData name="Almudena GARCIA ESPAÑA" userId="a582c4be-49c9-45dc-82eb-01f21481d2c9" providerId="ADAL" clId="{18D86522-6A0F-407F-8603-A1ED31275E36}" dt="2024-12-17T09:20:06.047" v="738" actId="47"/>
        <pc:sldMkLst>
          <pc:docMk/>
          <pc:sldMk cId="3669405982" sldId="276"/>
        </pc:sldMkLst>
      </pc:sldChg>
      <pc:sldChg chg="del">
        <pc:chgData name="Almudena GARCIA ESPAÑA" userId="a582c4be-49c9-45dc-82eb-01f21481d2c9" providerId="ADAL" clId="{18D86522-6A0F-407F-8603-A1ED31275E36}" dt="2024-12-18T10:11:04.507" v="2728" actId="47"/>
        <pc:sldMkLst>
          <pc:docMk/>
          <pc:sldMk cId="2901797076" sldId="277"/>
        </pc:sldMkLst>
      </pc:sldChg>
      <pc:sldChg chg="delSp modSp mod ord">
        <pc:chgData name="Almudena GARCIA ESPAÑA" userId="a582c4be-49c9-45dc-82eb-01f21481d2c9" providerId="ADAL" clId="{18D86522-6A0F-407F-8603-A1ED31275E36}" dt="2024-12-19T10:14:38.318" v="4703"/>
        <pc:sldMkLst>
          <pc:docMk/>
          <pc:sldMk cId="695714298" sldId="278"/>
        </pc:sldMkLst>
      </pc:sldChg>
      <pc:sldChg chg="modSp mod">
        <pc:chgData name="Almudena GARCIA ESPAÑA" userId="a582c4be-49c9-45dc-82eb-01f21481d2c9" providerId="ADAL" clId="{18D86522-6A0F-407F-8603-A1ED31275E36}" dt="2024-12-18T10:11:38.264" v="2748" actId="1076"/>
        <pc:sldMkLst>
          <pc:docMk/>
          <pc:sldMk cId="4061664924" sldId="283"/>
        </pc:sldMkLst>
        <pc:spChg chg="mod">
          <ac:chgData name="Almudena GARCIA ESPAÑA" userId="a582c4be-49c9-45dc-82eb-01f21481d2c9" providerId="ADAL" clId="{18D86522-6A0F-407F-8603-A1ED31275E36}" dt="2024-12-18T10:11:38.264" v="2748" actId="1076"/>
          <ac:spMkLst>
            <pc:docMk/>
            <pc:sldMk cId="4061664924" sldId="283"/>
            <ac:spMk id="10" creationId="{9E7C756F-3A42-7166-EE6B-C4071BD4F7AD}"/>
          </ac:spMkLst>
        </pc:spChg>
      </pc:sldChg>
      <pc:sldChg chg="addSp delSp modSp mod ord">
        <pc:chgData name="Almudena GARCIA ESPAÑA" userId="a582c4be-49c9-45dc-82eb-01f21481d2c9" providerId="ADAL" clId="{18D86522-6A0F-407F-8603-A1ED31275E36}" dt="2024-12-19T10:17:09.074" v="4824" actId="18131"/>
        <pc:sldMkLst>
          <pc:docMk/>
          <pc:sldMk cId="1791391115" sldId="284"/>
        </pc:sldMkLst>
        <pc:spChg chg="mod">
          <ac:chgData name="Almudena GARCIA ESPAÑA" userId="a582c4be-49c9-45dc-82eb-01f21481d2c9" providerId="ADAL" clId="{18D86522-6A0F-407F-8603-A1ED31275E36}" dt="2024-12-18T13:34:02.241" v="3759" actId="14100"/>
          <ac:spMkLst>
            <pc:docMk/>
            <pc:sldMk cId="1791391115" sldId="284"/>
            <ac:spMk id="3" creationId="{36FB29D8-5093-C042-82DB-91CC26DBC5ED}"/>
          </ac:spMkLst>
        </pc:spChg>
        <pc:spChg chg="mod">
          <ac:chgData name="Almudena GARCIA ESPAÑA" userId="a582c4be-49c9-45dc-82eb-01f21481d2c9" providerId="ADAL" clId="{18D86522-6A0F-407F-8603-A1ED31275E36}" dt="2024-12-19T10:11:50.268" v="4541" actId="20577"/>
          <ac:spMkLst>
            <pc:docMk/>
            <pc:sldMk cId="1791391115" sldId="284"/>
            <ac:spMk id="5" creationId="{5D5DF2F2-738B-BB4C-919C-79202C80BF18}"/>
          </ac:spMkLst>
        </pc:spChg>
        <pc:spChg chg="mod">
          <ac:chgData name="Almudena GARCIA ESPAÑA" userId="a582c4be-49c9-45dc-82eb-01f21481d2c9" providerId="ADAL" clId="{18D86522-6A0F-407F-8603-A1ED31275E36}" dt="2024-12-19T10:13:40.013" v="4698" actId="948"/>
          <ac:spMkLst>
            <pc:docMk/>
            <pc:sldMk cId="1791391115" sldId="284"/>
            <ac:spMk id="11" creationId="{35D514E0-A62F-9CC8-C666-DB7CFD087060}"/>
          </ac:spMkLst>
        </pc:spChg>
        <pc:picChg chg="add mod ord modCrop">
          <ac:chgData name="Almudena GARCIA ESPAÑA" userId="a582c4be-49c9-45dc-82eb-01f21481d2c9" providerId="ADAL" clId="{18D86522-6A0F-407F-8603-A1ED31275E36}" dt="2024-12-19T10:17:09.074" v="4824" actId="18131"/>
          <ac:picMkLst>
            <pc:docMk/>
            <pc:sldMk cId="1791391115" sldId="284"/>
            <ac:picMk id="2" creationId="{E04212BB-5998-D23B-1D21-BECD39B97484}"/>
          </ac:picMkLst>
        </pc:picChg>
        <pc:picChg chg="mod">
          <ac:chgData name="Almudena GARCIA ESPAÑA" userId="a582c4be-49c9-45dc-82eb-01f21481d2c9" providerId="ADAL" clId="{18D86522-6A0F-407F-8603-A1ED31275E36}" dt="2024-12-19T10:13:47.327" v="4699" actId="1076"/>
          <ac:picMkLst>
            <pc:docMk/>
            <pc:sldMk cId="1791391115" sldId="284"/>
            <ac:picMk id="18" creationId="{E2E5EB69-5856-4A91-0D31-22ABB23C3083}"/>
          </ac:picMkLst>
        </pc:picChg>
        <pc:picChg chg="mod">
          <ac:chgData name="Almudena GARCIA ESPAÑA" userId="a582c4be-49c9-45dc-82eb-01f21481d2c9" providerId="ADAL" clId="{18D86522-6A0F-407F-8603-A1ED31275E36}" dt="2024-12-19T10:13:54.343" v="4700" actId="1076"/>
          <ac:picMkLst>
            <pc:docMk/>
            <pc:sldMk cId="1791391115" sldId="284"/>
            <ac:picMk id="20" creationId="{25DCB832-A097-004A-4507-6F70B66A1A12}"/>
          </ac:picMkLst>
        </pc:picChg>
        <pc:picChg chg="mod">
          <ac:chgData name="Almudena GARCIA ESPAÑA" userId="a582c4be-49c9-45dc-82eb-01f21481d2c9" providerId="ADAL" clId="{18D86522-6A0F-407F-8603-A1ED31275E36}" dt="2024-12-19T10:13:58.122" v="4701" actId="1076"/>
          <ac:picMkLst>
            <pc:docMk/>
            <pc:sldMk cId="1791391115" sldId="284"/>
            <ac:picMk id="24" creationId="{539BDE7A-C60B-F3FF-A4A3-B177A03BC1EE}"/>
          </ac:picMkLst>
        </pc:picChg>
      </pc:sldChg>
      <pc:sldChg chg="addSp delSp modSp mod">
        <pc:chgData name="Almudena GARCIA ESPAÑA" userId="a582c4be-49c9-45dc-82eb-01f21481d2c9" providerId="ADAL" clId="{18D86522-6A0F-407F-8603-A1ED31275E36}" dt="2024-12-18T09:24:33.863" v="1842" actId="14100"/>
        <pc:sldMkLst>
          <pc:docMk/>
          <pc:sldMk cId="1203515536" sldId="285"/>
        </pc:sldMkLst>
        <pc:spChg chg="mod">
          <ac:chgData name="Almudena GARCIA ESPAÑA" userId="a582c4be-49c9-45dc-82eb-01f21481d2c9" providerId="ADAL" clId="{18D86522-6A0F-407F-8603-A1ED31275E36}" dt="2024-12-17T08:59:57.360" v="259" actId="20577"/>
          <ac:spMkLst>
            <pc:docMk/>
            <pc:sldMk cId="1203515536" sldId="285"/>
            <ac:spMk id="8" creationId="{B765EF2E-075B-162D-C235-BFA6300789F6}"/>
          </ac:spMkLst>
        </pc:spChg>
        <pc:spChg chg="mod">
          <ac:chgData name="Almudena GARCIA ESPAÑA" userId="a582c4be-49c9-45dc-82eb-01f21481d2c9" providerId="ADAL" clId="{18D86522-6A0F-407F-8603-A1ED31275E36}" dt="2024-12-17T09:00:21.719" v="277" actId="20577"/>
          <ac:spMkLst>
            <pc:docMk/>
            <pc:sldMk cId="1203515536" sldId="285"/>
            <ac:spMk id="9" creationId="{3C267E0E-8B57-61E4-E725-1F3B287260F3}"/>
          </ac:spMkLst>
        </pc:spChg>
        <pc:spChg chg="mod">
          <ac:chgData name="Almudena GARCIA ESPAÑA" userId="a582c4be-49c9-45dc-82eb-01f21481d2c9" providerId="ADAL" clId="{18D86522-6A0F-407F-8603-A1ED31275E36}" dt="2024-12-17T09:00:40.549" v="282" actId="20577"/>
          <ac:spMkLst>
            <pc:docMk/>
            <pc:sldMk cId="1203515536" sldId="285"/>
            <ac:spMk id="11" creationId="{34339639-7B17-6CD5-3337-695808E202AC}"/>
          </ac:spMkLst>
        </pc:spChg>
        <pc:spChg chg="mod">
          <ac:chgData name="Almudena GARCIA ESPAÑA" userId="a582c4be-49c9-45dc-82eb-01f21481d2c9" providerId="ADAL" clId="{18D86522-6A0F-407F-8603-A1ED31275E36}" dt="2024-12-18T09:12:07.218" v="1675" actId="207"/>
          <ac:spMkLst>
            <pc:docMk/>
            <pc:sldMk cId="1203515536" sldId="285"/>
            <ac:spMk id="25" creationId="{2D165FB1-1901-9A6A-E45B-38F0463BE1D2}"/>
          </ac:spMkLst>
        </pc:spChg>
        <pc:spChg chg="mod">
          <ac:chgData name="Almudena GARCIA ESPAÑA" userId="a582c4be-49c9-45dc-82eb-01f21481d2c9" providerId="ADAL" clId="{18D86522-6A0F-407F-8603-A1ED31275E36}" dt="2024-12-18T09:12:59.006" v="1678" actId="207"/>
          <ac:spMkLst>
            <pc:docMk/>
            <pc:sldMk cId="1203515536" sldId="285"/>
            <ac:spMk id="26" creationId="{57954CEC-BB49-CEFF-D2F2-E4A350C04D87}"/>
          </ac:spMkLst>
        </pc:spChg>
        <pc:spChg chg="mod">
          <ac:chgData name="Almudena GARCIA ESPAÑA" userId="a582c4be-49c9-45dc-82eb-01f21481d2c9" providerId="ADAL" clId="{18D86522-6A0F-407F-8603-A1ED31275E36}" dt="2024-12-18T09:13:29.793" v="1680" actId="207"/>
          <ac:spMkLst>
            <pc:docMk/>
            <pc:sldMk cId="1203515536" sldId="285"/>
            <ac:spMk id="28" creationId="{7F6C26CB-77EF-CF8B-430B-816932ED2259}"/>
          </ac:spMkLst>
        </pc:spChg>
        <pc:spChg chg="mod">
          <ac:chgData name="Almudena GARCIA ESPAÑA" userId="a582c4be-49c9-45dc-82eb-01f21481d2c9" providerId="ADAL" clId="{18D86522-6A0F-407F-8603-A1ED31275E36}" dt="2024-12-18T09:13:54.595" v="1682" actId="207"/>
          <ac:spMkLst>
            <pc:docMk/>
            <pc:sldMk cId="1203515536" sldId="285"/>
            <ac:spMk id="35" creationId="{7D3C0565-4548-7C66-E7C5-728325C0C36F}"/>
          </ac:spMkLst>
        </pc:spChg>
        <pc:picChg chg="mod">
          <ac:chgData name="Almudena GARCIA ESPAÑA" userId="a582c4be-49c9-45dc-82eb-01f21481d2c9" providerId="ADAL" clId="{18D86522-6A0F-407F-8603-A1ED31275E36}" dt="2024-12-18T09:12:30.594" v="1676" actId="14826"/>
          <ac:picMkLst>
            <pc:docMk/>
            <pc:sldMk cId="1203515536" sldId="285"/>
            <ac:picMk id="24" creationId="{9996E332-D2BF-7841-AE93-1360F439C54D}"/>
          </ac:picMkLst>
        </pc:picChg>
        <pc:picChg chg="mod">
          <ac:chgData name="Almudena GARCIA ESPAÑA" userId="a582c4be-49c9-45dc-82eb-01f21481d2c9" providerId="ADAL" clId="{18D86522-6A0F-407F-8603-A1ED31275E36}" dt="2024-12-18T09:12:55.633" v="1677" actId="14826"/>
          <ac:picMkLst>
            <pc:docMk/>
            <pc:sldMk cId="1203515536" sldId="285"/>
            <ac:picMk id="27" creationId="{5B322834-9DED-F2CD-2F1C-D3DE973A26E7}"/>
          </ac:picMkLst>
        </pc:picChg>
        <pc:picChg chg="mod">
          <ac:chgData name="Almudena GARCIA ESPAÑA" userId="a582c4be-49c9-45dc-82eb-01f21481d2c9" providerId="ADAL" clId="{18D86522-6A0F-407F-8603-A1ED31275E36}" dt="2024-12-18T09:13:26.093" v="1679" actId="14826"/>
          <ac:picMkLst>
            <pc:docMk/>
            <pc:sldMk cId="1203515536" sldId="285"/>
            <ac:picMk id="29" creationId="{5BCD2EF8-3F4C-FD34-04A3-6351EAEAFD68}"/>
          </ac:picMkLst>
        </pc:picChg>
        <pc:picChg chg="mod">
          <ac:chgData name="Almudena GARCIA ESPAÑA" userId="a582c4be-49c9-45dc-82eb-01f21481d2c9" providerId="ADAL" clId="{18D86522-6A0F-407F-8603-A1ED31275E36}" dt="2024-12-18T09:13:51.696" v="1681" actId="14826"/>
          <ac:picMkLst>
            <pc:docMk/>
            <pc:sldMk cId="1203515536" sldId="285"/>
            <ac:picMk id="36" creationId="{E58F4BE1-ADFC-BE38-1251-39A31B0CF52D}"/>
          </ac:picMkLst>
        </pc:picChg>
        <pc:cxnChg chg="add mod">
          <ac:chgData name="Almudena GARCIA ESPAÑA" userId="a582c4be-49c9-45dc-82eb-01f21481d2c9" providerId="ADAL" clId="{18D86522-6A0F-407F-8603-A1ED31275E36}" dt="2024-12-18T09:11:45.542" v="1674" actId="1076"/>
          <ac:cxnSpMkLst>
            <pc:docMk/>
            <pc:sldMk cId="1203515536" sldId="285"/>
            <ac:cxnSpMk id="2" creationId="{9AA49942-BE35-9B29-3C99-2F4E3B7B3BD2}"/>
          </ac:cxnSpMkLst>
        </pc:cxnChg>
        <pc:cxnChg chg="mod">
          <ac:chgData name="Almudena GARCIA ESPAÑA" userId="a582c4be-49c9-45dc-82eb-01f21481d2c9" providerId="ADAL" clId="{18D86522-6A0F-407F-8603-A1ED31275E36}" dt="2024-12-17T08:59:55.175" v="258" actId="1076"/>
          <ac:cxnSpMkLst>
            <pc:docMk/>
            <pc:sldMk cId="1203515536" sldId="285"/>
            <ac:cxnSpMk id="31" creationId="{408C9B32-9166-BFD2-C9A3-774A0F4DB7C6}"/>
          </ac:cxnSpMkLst>
        </pc:cxnChg>
      </pc:sldChg>
      <pc:sldChg chg="addSp delSp modSp mod">
        <pc:chgData name="Almudena GARCIA ESPAÑA" userId="a582c4be-49c9-45dc-82eb-01f21481d2c9" providerId="ADAL" clId="{18D86522-6A0F-407F-8603-A1ED31275E36}" dt="2024-12-16T17:02:50.686" v="230" actId="207"/>
        <pc:sldMkLst>
          <pc:docMk/>
          <pc:sldMk cId="620746999" sldId="317"/>
        </pc:sldMkLst>
      </pc:sldChg>
      <pc:sldChg chg="addSp delSp modSp add mod">
        <pc:chgData name="Almudena GARCIA ESPAÑA" userId="a582c4be-49c9-45dc-82eb-01f21481d2c9" providerId="ADAL" clId="{18D86522-6A0F-407F-8603-A1ED31275E36}" dt="2024-12-16T16:47:36.724" v="13" actId="18131"/>
        <pc:sldMkLst>
          <pc:docMk/>
          <pc:sldMk cId="1780295425" sldId="318"/>
        </pc:sldMkLst>
      </pc:sldChg>
      <pc:sldChg chg="addSp delSp modSp add mod setBg">
        <pc:chgData name="Almudena GARCIA ESPAÑA" userId="a582c4be-49c9-45dc-82eb-01f21481d2c9" providerId="ADAL" clId="{18D86522-6A0F-407F-8603-A1ED31275E36}" dt="2024-12-19T10:26:32.487" v="5007" actId="478"/>
        <pc:sldMkLst>
          <pc:docMk/>
          <pc:sldMk cId="551517666" sldId="319"/>
        </pc:sldMkLst>
        <pc:spChg chg="mod">
          <ac:chgData name="Almudena GARCIA ESPAÑA" userId="a582c4be-49c9-45dc-82eb-01f21481d2c9" providerId="ADAL" clId="{18D86522-6A0F-407F-8603-A1ED31275E36}" dt="2024-12-17T09:09:31.613" v="563" actId="1076"/>
          <ac:spMkLst>
            <pc:docMk/>
            <pc:sldMk cId="551517666" sldId="319"/>
            <ac:spMk id="10" creationId="{6E7DBEF2-5C93-9EDD-FE85-5A79E03E2BFC}"/>
          </ac:spMkLst>
        </pc:spChg>
        <pc:spChg chg="mod">
          <ac:chgData name="Almudena GARCIA ESPAÑA" userId="a582c4be-49c9-45dc-82eb-01f21481d2c9" providerId="ADAL" clId="{18D86522-6A0F-407F-8603-A1ED31275E36}" dt="2024-12-17T09:09:43.045" v="565" actId="1076"/>
          <ac:spMkLst>
            <pc:docMk/>
            <pc:sldMk cId="551517666" sldId="319"/>
            <ac:spMk id="18" creationId="{8FC3930D-F94F-69C5-7DDB-41B3A89F0BE8}"/>
          </ac:spMkLst>
        </pc:spChg>
        <pc:spChg chg="add mod">
          <ac:chgData name="Almudena GARCIA ESPAÑA" userId="a582c4be-49c9-45dc-82eb-01f21481d2c9" providerId="ADAL" clId="{18D86522-6A0F-407F-8603-A1ED31275E36}" dt="2024-12-17T09:15:45.042" v="727" actId="1076"/>
          <ac:spMkLst>
            <pc:docMk/>
            <pc:sldMk cId="551517666" sldId="319"/>
            <ac:spMk id="26" creationId="{72EC3A99-6605-8858-3DA3-94E31D0BCFCA}"/>
          </ac:spMkLst>
        </pc:spChg>
        <pc:spChg chg="add mod">
          <ac:chgData name="Almudena GARCIA ESPAÑA" userId="a582c4be-49c9-45dc-82eb-01f21481d2c9" providerId="ADAL" clId="{18D86522-6A0F-407F-8603-A1ED31275E36}" dt="2024-12-17T09:15:11.090" v="718" actId="1076"/>
          <ac:spMkLst>
            <pc:docMk/>
            <pc:sldMk cId="551517666" sldId="319"/>
            <ac:spMk id="27" creationId="{1AD44BE0-FB2C-DF76-77F5-CFA3BCF71896}"/>
          </ac:spMkLst>
        </pc:spChg>
        <pc:graphicFrameChg chg="add mod">
          <ac:chgData name="Almudena GARCIA ESPAÑA" userId="a582c4be-49c9-45dc-82eb-01f21481d2c9" providerId="ADAL" clId="{18D86522-6A0F-407F-8603-A1ED31275E36}" dt="2024-12-17T09:09:22.382" v="561" actId="1076"/>
          <ac:graphicFrameMkLst>
            <pc:docMk/>
            <pc:sldMk cId="551517666" sldId="319"/>
            <ac:graphicFrameMk id="19" creationId="{B2178517-3BD3-3A89-3CFD-0ADB7AA2F2DC}"/>
          </ac:graphicFrameMkLst>
        </pc:graphicFrameChg>
        <pc:graphicFrameChg chg="add mod">
          <ac:chgData name="Almudena GARCIA ESPAÑA" userId="a582c4be-49c9-45dc-82eb-01f21481d2c9" providerId="ADAL" clId="{18D86522-6A0F-407F-8603-A1ED31275E36}" dt="2024-12-17T09:09:22.382" v="561" actId="1076"/>
          <ac:graphicFrameMkLst>
            <pc:docMk/>
            <pc:sldMk cId="551517666" sldId="319"/>
            <ac:graphicFrameMk id="20" creationId="{FFE9F1F9-F208-BE06-C82B-55045F278903}"/>
          </ac:graphicFrameMkLst>
        </pc:graphicFrameChg>
        <pc:picChg chg="add mod">
          <ac:chgData name="Almudena GARCIA ESPAÑA" userId="a582c4be-49c9-45dc-82eb-01f21481d2c9" providerId="ADAL" clId="{18D86522-6A0F-407F-8603-A1ED31275E36}" dt="2024-12-17T09:15:11.090" v="718" actId="1076"/>
          <ac:picMkLst>
            <pc:docMk/>
            <pc:sldMk cId="551517666" sldId="319"/>
            <ac:picMk id="29" creationId="{0DC468E9-94BA-E3AF-53EC-152528801ED5}"/>
          </ac:picMkLst>
        </pc:picChg>
      </pc:sldChg>
      <pc:sldChg chg="addSp delSp modSp add mod setBg">
        <pc:chgData name="Almudena GARCIA ESPAÑA" userId="a582c4be-49c9-45dc-82eb-01f21481d2c9" providerId="ADAL" clId="{18D86522-6A0F-407F-8603-A1ED31275E36}" dt="2024-12-19T10:26:49.925" v="5008" actId="478"/>
        <pc:sldMkLst>
          <pc:docMk/>
          <pc:sldMk cId="870946116" sldId="320"/>
        </pc:sldMkLst>
        <pc:spChg chg="add mod">
          <ac:chgData name="Almudena GARCIA ESPAÑA" userId="a582c4be-49c9-45dc-82eb-01f21481d2c9" providerId="ADAL" clId="{18D86522-6A0F-407F-8603-A1ED31275E36}" dt="2024-12-18T09:10:44.629" v="1669" actId="207"/>
          <ac:spMkLst>
            <pc:docMk/>
            <pc:sldMk cId="870946116" sldId="320"/>
            <ac:spMk id="2" creationId="{F124FEDB-09EE-FCEB-8817-F3A9E78750D8}"/>
          </ac:spMkLst>
        </pc:spChg>
        <pc:spChg chg="mod">
          <ac:chgData name="Almudena GARCIA ESPAÑA" userId="a582c4be-49c9-45dc-82eb-01f21481d2c9" providerId="ADAL" clId="{18D86522-6A0F-407F-8603-A1ED31275E36}" dt="2024-12-18T14:00:28.713" v="4435" actId="20577"/>
          <ac:spMkLst>
            <pc:docMk/>
            <pc:sldMk cId="870946116" sldId="320"/>
            <ac:spMk id="4" creationId="{98C706B4-A3B6-A416-DC91-C52020785161}"/>
          </ac:spMkLst>
        </pc:spChg>
        <pc:spChg chg="mod">
          <ac:chgData name="Almudena GARCIA ESPAÑA" userId="a582c4be-49c9-45dc-82eb-01f21481d2c9" providerId="ADAL" clId="{18D86522-6A0F-407F-8603-A1ED31275E36}" dt="2024-12-18T09:10:42.495" v="1668" actId="207"/>
          <ac:spMkLst>
            <pc:docMk/>
            <pc:sldMk cId="870946116" sldId="320"/>
            <ac:spMk id="9" creationId="{20FE5245-804A-F513-287B-DC5C045E9B93}"/>
          </ac:spMkLst>
        </pc:spChg>
        <pc:spChg chg="add mod">
          <ac:chgData name="Almudena GARCIA ESPAÑA" userId="a582c4be-49c9-45dc-82eb-01f21481d2c9" providerId="ADAL" clId="{18D86522-6A0F-407F-8603-A1ED31275E36}" dt="2024-12-18T09:10:46.879" v="1670" actId="207"/>
          <ac:spMkLst>
            <pc:docMk/>
            <pc:sldMk cId="870946116" sldId="320"/>
            <ac:spMk id="10" creationId="{5F4C560A-D8D8-4AA6-BE10-C9D4E35F1934}"/>
          </ac:spMkLst>
        </pc:spChg>
        <pc:spChg chg="add mod">
          <ac:chgData name="Almudena GARCIA ESPAÑA" userId="a582c4be-49c9-45dc-82eb-01f21481d2c9" providerId="ADAL" clId="{18D86522-6A0F-407F-8603-A1ED31275E36}" dt="2024-12-18T14:29:25.342" v="4440" actId="20577"/>
          <ac:spMkLst>
            <pc:docMk/>
            <pc:sldMk cId="870946116" sldId="320"/>
            <ac:spMk id="15" creationId="{4FA41EAF-8894-52CC-4D8A-5C6EB903576B}"/>
          </ac:spMkLst>
        </pc:spChg>
        <pc:spChg chg="add mod">
          <ac:chgData name="Almudena GARCIA ESPAÑA" userId="a582c4be-49c9-45dc-82eb-01f21481d2c9" providerId="ADAL" clId="{18D86522-6A0F-407F-8603-A1ED31275E36}" dt="2024-12-18T14:38:37.170" v="4516" actId="1076"/>
          <ac:spMkLst>
            <pc:docMk/>
            <pc:sldMk cId="870946116" sldId="320"/>
            <ac:spMk id="16" creationId="{D9AE9153-08D6-C3E1-3739-DEE594B9BA70}"/>
          </ac:spMkLst>
        </pc:spChg>
        <pc:picChg chg="mod modCrop">
          <ac:chgData name="Almudena GARCIA ESPAÑA" userId="a582c4be-49c9-45dc-82eb-01f21481d2c9" providerId="ADAL" clId="{18D86522-6A0F-407F-8603-A1ED31275E36}" dt="2024-12-17T09:29:20.853" v="892" actId="1076"/>
          <ac:picMkLst>
            <pc:docMk/>
            <pc:sldMk cId="870946116" sldId="320"/>
            <ac:picMk id="14" creationId="{E551AB8A-2EF1-BDB6-3A03-E385CA2073ED}"/>
          </ac:picMkLst>
        </pc:picChg>
        <pc:picChg chg="add mod modCrop">
          <ac:chgData name="Almudena GARCIA ESPAÑA" userId="a582c4be-49c9-45dc-82eb-01f21481d2c9" providerId="ADAL" clId="{18D86522-6A0F-407F-8603-A1ED31275E36}" dt="2024-12-17T09:31:25.148" v="919" actId="1076"/>
          <ac:picMkLst>
            <pc:docMk/>
            <pc:sldMk cId="870946116" sldId="320"/>
            <ac:picMk id="18" creationId="{7D011192-8B3A-01F0-E1C1-1B342BDD7EBB}"/>
          </ac:picMkLst>
        </pc:picChg>
        <pc:picChg chg="add mod modCrop">
          <ac:chgData name="Almudena GARCIA ESPAÑA" userId="a582c4be-49c9-45dc-82eb-01f21481d2c9" providerId="ADAL" clId="{18D86522-6A0F-407F-8603-A1ED31275E36}" dt="2024-12-17T09:30:49.673" v="911" actId="1037"/>
          <ac:picMkLst>
            <pc:docMk/>
            <pc:sldMk cId="870946116" sldId="320"/>
            <ac:picMk id="19" creationId="{FB039A55-2758-7A3C-651B-D9EED20D4F7C}"/>
          </ac:picMkLst>
        </pc:picChg>
      </pc:sldChg>
      <pc:sldChg chg="add del">
        <pc:chgData name="Almudena GARCIA ESPAÑA" userId="a582c4be-49c9-45dc-82eb-01f21481d2c9" providerId="ADAL" clId="{18D86522-6A0F-407F-8603-A1ED31275E36}" dt="2024-12-17T09:21:37.645" v="742"/>
        <pc:sldMkLst>
          <pc:docMk/>
          <pc:sldMk cId="2793117633" sldId="320"/>
        </pc:sldMkLst>
      </pc:sldChg>
      <pc:sldChg chg="addSp delSp modSp add mod">
        <pc:chgData name="Almudena GARCIA ESPAÑA" userId="a582c4be-49c9-45dc-82eb-01f21481d2c9" providerId="ADAL" clId="{18D86522-6A0F-407F-8603-A1ED31275E36}" dt="2024-12-17T10:05:42.680" v="997" actId="478"/>
        <pc:sldMkLst>
          <pc:docMk/>
          <pc:sldMk cId="3455457692" sldId="321"/>
        </pc:sldMkLst>
        <pc:spChg chg="mod">
          <ac:chgData name="Almudena GARCIA ESPAÑA" userId="a582c4be-49c9-45dc-82eb-01f21481d2c9" providerId="ADAL" clId="{18D86522-6A0F-407F-8603-A1ED31275E36}" dt="2024-12-17T09:43:51.148" v="923" actId="1076"/>
          <ac:spMkLst>
            <pc:docMk/>
            <pc:sldMk cId="3455457692" sldId="321"/>
            <ac:spMk id="2" creationId="{290EAF28-F892-8E8D-D2A4-B9E31BC5B2AA}"/>
          </ac:spMkLst>
        </pc:spChg>
        <pc:spChg chg="mod">
          <ac:chgData name="Almudena GARCIA ESPAÑA" userId="a582c4be-49c9-45dc-82eb-01f21481d2c9" providerId="ADAL" clId="{18D86522-6A0F-407F-8603-A1ED31275E36}" dt="2024-12-17T09:46:35.319" v="995" actId="20577"/>
          <ac:spMkLst>
            <pc:docMk/>
            <pc:sldMk cId="3455457692" sldId="321"/>
            <ac:spMk id="5" creationId="{97340E1D-0CAE-3553-8519-0D672ECCE3EF}"/>
          </ac:spMkLst>
        </pc:spChg>
        <pc:picChg chg="mod modCrop">
          <ac:chgData name="Almudena GARCIA ESPAÑA" userId="a582c4be-49c9-45dc-82eb-01f21481d2c9" providerId="ADAL" clId="{18D86522-6A0F-407F-8603-A1ED31275E36}" dt="2024-12-17T09:44:45.705" v="931" actId="18131"/>
          <ac:picMkLst>
            <pc:docMk/>
            <pc:sldMk cId="3455457692" sldId="321"/>
            <ac:picMk id="13" creationId="{61FDE6E7-CBD9-F657-BFFF-1346935E5929}"/>
          </ac:picMkLst>
        </pc:picChg>
      </pc:sldChg>
      <pc:sldChg chg="delSp add del mod ord setBg">
        <pc:chgData name="Almudena GARCIA ESPAÑA" userId="a582c4be-49c9-45dc-82eb-01f21481d2c9" providerId="ADAL" clId="{18D86522-6A0F-407F-8603-A1ED31275E36}" dt="2024-12-17T10:14:09.617" v="1008" actId="47"/>
        <pc:sldMkLst>
          <pc:docMk/>
          <pc:sldMk cId="1671461245" sldId="322"/>
        </pc:sldMkLst>
      </pc:sldChg>
      <pc:sldChg chg="addSp delSp modSp add mod setBg">
        <pc:chgData name="Almudena GARCIA ESPAÑA" userId="a582c4be-49c9-45dc-82eb-01f21481d2c9" providerId="ADAL" clId="{18D86522-6A0F-407F-8603-A1ED31275E36}" dt="2024-12-18T14:30:08.862" v="4446" actId="20577"/>
        <pc:sldMkLst>
          <pc:docMk/>
          <pc:sldMk cId="1610485255" sldId="323"/>
        </pc:sldMkLst>
      </pc:sldChg>
      <pc:sldChg chg="addSp delSp modSp add mod">
        <pc:chgData name="Almudena GARCIA ESPAÑA" userId="a582c4be-49c9-45dc-82eb-01f21481d2c9" providerId="ADAL" clId="{18D86522-6A0F-407F-8603-A1ED31275E36}" dt="2024-12-18T14:30:37.072" v="4449" actId="207"/>
        <pc:sldMkLst>
          <pc:docMk/>
          <pc:sldMk cId="3863757352" sldId="324"/>
        </pc:sldMkLst>
      </pc:sldChg>
      <pc:sldChg chg="addSp delSp modSp add mod">
        <pc:chgData name="Almudena GARCIA ESPAÑA" userId="a582c4be-49c9-45dc-82eb-01f21481d2c9" providerId="ADAL" clId="{18D86522-6A0F-407F-8603-A1ED31275E36}" dt="2024-12-19T10:23:44.290" v="5006" actId="20577"/>
        <pc:sldMkLst>
          <pc:docMk/>
          <pc:sldMk cId="1207352313" sldId="325"/>
        </pc:sldMkLst>
      </pc:sldChg>
      <pc:sldChg chg="addSp delSp modSp add mod">
        <pc:chgData name="Almudena GARCIA ESPAÑA" userId="a582c4be-49c9-45dc-82eb-01f21481d2c9" providerId="ADAL" clId="{18D86522-6A0F-407F-8603-A1ED31275E36}" dt="2024-12-18T14:35:34.835" v="4478" actId="18131"/>
        <pc:sldMkLst>
          <pc:docMk/>
          <pc:sldMk cId="694380851" sldId="326"/>
        </pc:sldMkLst>
        <pc:spChg chg="mod">
          <ac:chgData name="Almudena GARCIA ESPAÑA" userId="a582c4be-49c9-45dc-82eb-01f21481d2c9" providerId="ADAL" clId="{18D86522-6A0F-407F-8603-A1ED31275E36}" dt="2024-12-18T10:10:09.148" v="2723" actId="14100"/>
          <ac:spMkLst>
            <pc:docMk/>
            <pc:sldMk cId="694380851" sldId="326"/>
            <ac:spMk id="2" creationId="{A888673D-98C1-C447-BFB5-7E292733B4DB}"/>
          </ac:spMkLst>
        </pc:spChg>
        <pc:spChg chg="mod">
          <ac:chgData name="Almudena GARCIA ESPAÑA" userId="a582c4be-49c9-45dc-82eb-01f21481d2c9" providerId="ADAL" clId="{18D86522-6A0F-407F-8603-A1ED31275E36}" dt="2024-12-18T09:43:30.325" v="2082" actId="14100"/>
          <ac:spMkLst>
            <pc:docMk/>
            <pc:sldMk cId="694380851" sldId="326"/>
            <ac:spMk id="5" creationId="{5CB9C01C-5E3C-AB7E-1BAF-AD6EFC9BC39D}"/>
          </ac:spMkLst>
        </pc:spChg>
        <pc:picChg chg="mod modCrop">
          <ac:chgData name="Almudena GARCIA ESPAÑA" userId="a582c4be-49c9-45dc-82eb-01f21481d2c9" providerId="ADAL" clId="{18D86522-6A0F-407F-8603-A1ED31275E36}" dt="2024-12-18T14:35:34.835" v="4478" actId="18131"/>
          <ac:picMkLst>
            <pc:docMk/>
            <pc:sldMk cId="694380851" sldId="326"/>
            <ac:picMk id="3" creationId="{71C9023F-6FA4-47D7-584C-5F0C138896DF}"/>
          </ac:picMkLst>
        </pc:picChg>
      </pc:sldChg>
      <pc:sldChg chg="addSp delSp modSp add mod">
        <pc:chgData name="Almudena GARCIA ESPAÑA" userId="a582c4be-49c9-45dc-82eb-01f21481d2c9" providerId="ADAL" clId="{18D86522-6A0F-407F-8603-A1ED31275E36}" dt="2024-12-18T14:33:34.998" v="4473" actId="478"/>
        <pc:sldMkLst>
          <pc:docMk/>
          <pc:sldMk cId="3175397390" sldId="327"/>
        </pc:sldMkLst>
        <pc:spChg chg="mod">
          <ac:chgData name="Almudena GARCIA ESPAÑA" userId="a582c4be-49c9-45dc-82eb-01f21481d2c9" providerId="ADAL" clId="{18D86522-6A0F-407F-8603-A1ED31275E36}" dt="2024-12-18T14:33:08.612" v="4468" actId="14100"/>
          <ac:spMkLst>
            <pc:docMk/>
            <pc:sldMk cId="3175397390" sldId="327"/>
            <ac:spMk id="2" creationId="{9FF610FB-B8DE-3AF2-55AD-91947012CC02}"/>
          </ac:spMkLst>
        </pc:spChg>
        <pc:spChg chg="mod">
          <ac:chgData name="Almudena GARCIA ESPAÑA" userId="a582c4be-49c9-45dc-82eb-01f21481d2c9" providerId="ADAL" clId="{18D86522-6A0F-407F-8603-A1ED31275E36}" dt="2024-12-18T09:50:24.517" v="2276" actId="21"/>
          <ac:spMkLst>
            <pc:docMk/>
            <pc:sldMk cId="3175397390" sldId="327"/>
            <ac:spMk id="5" creationId="{D5C114EF-89F0-FAC6-2B82-01ACA1377741}"/>
          </ac:spMkLst>
        </pc:spChg>
        <pc:picChg chg="mod modCrop">
          <ac:chgData name="Almudena GARCIA ESPAÑA" userId="a582c4be-49c9-45dc-82eb-01f21481d2c9" providerId="ADAL" clId="{18D86522-6A0F-407F-8603-A1ED31275E36}" dt="2024-12-18T14:33:27.747" v="4472" actId="18131"/>
          <ac:picMkLst>
            <pc:docMk/>
            <pc:sldMk cId="3175397390" sldId="327"/>
            <ac:picMk id="13" creationId="{9DCE6B90-6296-8EDC-EFF1-E0DC22F8BA05}"/>
          </ac:picMkLst>
        </pc:picChg>
      </pc:sldChg>
      <pc:sldChg chg="addSp delSp modSp add mod ord setBg">
        <pc:chgData name="Almudena GARCIA ESPAÑA" userId="a582c4be-49c9-45dc-82eb-01f21481d2c9" providerId="ADAL" clId="{18D86522-6A0F-407F-8603-A1ED31275E36}" dt="2024-12-18T09:54:48.246" v="2381"/>
        <pc:sldMkLst>
          <pc:docMk/>
          <pc:sldMk cId="2456618658" sldId="328"/>
        </pc:sldMkLst>
        <pc:spChg chg="add mod">
          <ac:chgData name="Almudena GARCIA ESPAÑA" userId="a582c4be-49c9-45dc-82eb-01f21481d2c9" providerId="ADAL" clId="{18D86522-6A0F-407F-8603-A1ED31275E36}" dt="2024-12-18T09:28:49.738" v="1898"/>
          <ac:spMkLst>
            <pc:docMk/>
            <pc:sldMk cId="2456618658" sldId="328"/>
            <ac:spMk id="7" creationId="{87533B40-DFA8-3FEC-8589-DAB350086F15}"/>
          </ac:spMkLst>
        </pc:spChg>
        <pc:spChg chg="mod">
          <ac:chgData name="Almudena GARCIA ESPAÑA" userId="a582c4be-49c9-45dc-82eb-01f21481d2c9" providerId="ADAL" clId="{18D86522-6A0F-407F-8603-A1ED31275E36}" dt="2024-12-18T09:29:31.132" v="1945" actId="14100"/>
          <ac:spMkLst>
            <pc:docMk/>
            <pc:sldMk cId="2456618658" sldId="328"/>
            <ac:spMk id="11" creationId="{61D05BC4-62D1-6A56-36BB-27C4A768AC45}"/>
          </ac:spMkLst>
        </pc:spChg>
        <pc:spChg chg="mod">
          <ac:chgData name="Almudena GARCIA ESPAÑA" userId="a582c4be-49c9-45dc-82eb-01f21481d2c9" providerId="ADAL" clId="{18D86522-6A0F-407F-8603-A1ED31275E36}" dt="2024-12-18T09:44:37.160" v="2114" actId="2711"/>
          <ac:spMkLst>
            <pc:docMk/>
            <pc:sldMk cId="2456618658" sldId="328"/>
            <ac:spMk id="18" creationId="{B520DE76-A197-2FB3-DD41-FD94CB54A7D1}"/>
          </ac:spMkLst>
        </pc:spChg>
        <pc:cxnChg chg="mod">
          <ac:chgData name="Almudena GARCIA ESPAÑA" userId="a582c4be-49c9-45dc-82eb-01f21481d2c9" providerId="ADAL" clId="{18D86522-6A0F-407F-8603-A1ED31275E36}" dt="2024-12-18T09:27:57.741" v="1889"/>
          <ac:cxnSpMkLst>
            <pc:docMk/>
            <pc:sldMk cId="2456618658" sldId="328"/>
            <ac:cxnSpMk id="2" creationId="{63AA90AF-DF1A-43CF-1B73-CBA94FC6593E}"/>
          </ac:cxnSpMkLst>
        </pc:cxnChg>
        <pc:cxnChg chg="add mod">
          <ac:chgData name="Almudena GARCIA ESPAÑA" userId="a582c4be-49c9-45dc-82eb-01f21481d2c9" providerId="ADAL" clId="{18D86522-6A0F-407F-8603-A1ED31275E36}" dt="2024-12-18T09:28:22.657" v="1892" actId="1076"/>
          <ac:cxnSpMkLst>
            <pc:docMk/>
            <pc:sldMk cId="2456618658" sldId="328"/>
            <ac:cxnSpMk id="3" creationId="{809ABC57-CF4F-B8E9-35AA-1D6E8FFB0DD0}"/>
          </ac:cxnSpMkLst>
        </pc:cxnChg>
        <pc:cxnChg chg="add mod">
          <ac:chgData name="Almudena GARCIA ESPAÑA" userId="a582c4be-49c9-45dc-82eb-01f21481d2c9" providerId="ADAL" clId="{18D86522-6A0F-407F-8603-A1ED31275E36}" dt="2024-12-18T09:29:19.964" v="1929" actId="1076"/>
          <ac:cxnSpMkLst>
            <pc:docMk/>
            <pc:sldMk cId="2456618658" sldId="328"/>
            <ac:cxnSpMk id="6" creationId="{CBB89229-E00F-4FBA-BB76-5CA1B20908F1}"/>
          </ac:cxnSpMkLst>
        </pc:cxnChg>
        <pc:cxnChg chg="mod">
          <ac:chgData name="Almudena GARCIA ESPAÑA" userId="a582c4be-49c9-45dc-82eb-01f21481d2c9" providerId="ADAL" clId="{18D86522-6A0F-407F-8603-A1ED31275E36}" dt="2024-12-18T09:27:43.425" v="1886"/>
          <ac:cxnSpMkLst>
            <pc:docMk/>
            <pc:sldMk cId="2456618658" sldId="328"/>
            <ac:cxnSpMk id="39" creationId="{7375D7E2-BFB0-79F5-650B-CE42600134A0}"/>
          </ac:cxnSpMkLst>
        </pc:cxnChg>
      </pc:sldChg>
      <pc:sldChg chg="addSp delSp modSp add mod">
        <pc:chgData name="Almudena GARCIA ESPAÑA" userId="a582c4be-49c9-45dc-82eb-01f21481d2c9" providerId="ADAL" clId="{18D86522-6A0F-407F-8603-A1ED31275E36}" dt="2024-12-18T10:22:25.484" v="3112" actId="20577"/>
        <pc:sldMkLst>
          <pc:docMk/>
          <pc:sldMk cId="1329148051" sldId="329"/>
        </pc:sldMkLst>
        <pc:spChg chg="mod">
          <ac:chgData name="Almudena GARCIA ESPAÑA" userId="a582c4be-49c9-45dc-82eb-01f21481d2c9" providerId="ADAL" clId="{18D86522-6A0F-407F-8603-A1ED31275E36}" dt="2024-12-18T10:22:25.484" v="3112" actId="20577"/>
          <ac:spMkLst>
            <pc:docMk/>
            <pc:sldMk cId="1329148051" sldId="329"/>
            <ac:spMk id="18" creationId="{FD7B16D1-CAF9-B2F2-94F9-409C6D35841D}"/>
          </ac:spMkLst>
        </pc:spChg>
        <pc:spChg chg="add mod">
          <ac:chgData name="Almudena GARCIA ESPAÑA" userId="a582c4be-49c9-45dc-82eb-01f21481d2c9" providerId="ADAL" clId="{18D86522-6A0F-407F-8603-A1ED31275E36}" dt="2024-12-18T09:53:42.621" v="2324" actId="20577"/>
          <ac:spMkLst>
            <pc:docMk/>
            <pc:sldMk cId="1329148051" sldId="329"/>
            <ac:spMk id="19" creationId="{ABA80AC0-2162-A87D-B6CC-8F7050F39AA4}"/>
          </ac:spMkLst>
        </pc:spChg>
        <pc:picChg chg="mod">
          <ac:chgData name="Almudena GARCIA ESPAÑA" userId="a582c4be-49c9-45dc-82eb-01f21481d2c9" providerId="ADAL" clId="{18D86522-6A0F-407F-8603-A1ED31275E36}" dt="2024-12-18T09:52:38.169" v="2315" actId="1076"/>
          <ac:picMkLst>
            <pc:docMk/>
            <pc:sldMk cId="1329148051" sldId="329"/>
            <ac:picMk id="9" creationId="{267B1129-12E8-870A-5BC8-55F6019A85E1}"/>
          </ac:picMkLst>
        </pc:picChg>
        <pc:cxnChg chg="add mod">
          <ac:chgData name="Almudena GARCIA ESPAÑA" userId="a582c4be-49c9-45dc-82eb-01f21481d2c9" providerId="ADAL" clId="{18D86522-6A0F-407F-8603-A1ED31275E36}" dt="2024-12-18T09:52:53.610" v="2318" actId="14100"/>
          <ac:cxnSpMkLst>
            <pc:docMk/>
            <pc:sldMk cId="1329148051" sldId="329"/>
            <ac:cxnSpMk id="20" creationId="{B593A13C-961C-BF85-C60B-8FE2C755E4C4}"/>
          </ac:cxnSpMkLst>
        </pc:cxnChg>
        <pc:cxnChg chg="add mod">
          <ac:chgData name="Almudena GARCIA ESPAÑA" userId="a582c4be-49c9-45dc-82eb-01f21481d2c9" providerId="ADAL" clId="{18D86522-6A0F-407F-8603-A1ED31275E36}" dt="2024-12-18T09:53:02.372" v="2320" actId="1076"/>
          <ac:cxnSpMkLst>
            <pc:docMk/>
            <pc:sldMk cId="1329148051" sldId="329"/>
            <ac:cxnSpMk id="25" creationId="{8BE578FD-885A-BF10-674B-E3EA800124E5}"/>
          </ac:cxnSpMkLst>
        </pc:cxnChg>
      </pc:sldChg>
      <pc:sldChg chg="delSp modSp add del mod">
        <pc:chgData name="Almudena GARCIA ESPAÑA" userId="a582c4be-49c9-45dc-82eb-01f21481d2c9" providerId="ADAL" clId="{18D86522-6A0F-407F-8603-A1ED31275E36}" dt="2024-12-18T10:11:03.341" v="2726" actId="47"/>
        <pc:sldMkLst>
          <pc:docMk/>
          <pc:sldMk cId="766058025" sldId="330"/>
        </pc:sldMkLst>
      </pc:sldChg>
      <pc:sldChg chg="delSp modSp add mod setBg">
        <pc:chgData name="Almudena GARCIA ESPAÑA" userId="a582c4be-49c9-45dc-82eb-01f21481d2c9" providerId="ADAL" clId="{18D86522-6A0F-407F-8603-A1ED31275E36}" dt="2024-12-19T10:27:57.760" v="5035" actId="20577"/>
        <pc:sldMkLst>
          <pc:docMk/>
          <pc:sldMk cId="2737444418" sldId="331"/>
        </pc:sldMkLst>
        <pc:spChg chg="mod">
          <ac:chgData name="Almudena GARCIA ESPAÑA" userId="a582c4be-49c9-45dc-82eb-01f21481d2c9" providerId="ADAL" clId="{18D86522-6A0F-407F-8603-A1ED31275E36}" dt="2024-12-18T10:09:57.209" v="2721" actId="1076"/>
          <ac:spMkLst>
            <pc:docMk/>
            <pc:sldMk cId="2737444418" sldId="331"/>
            <ac:spMk id="2" creationId="{120D1178-933D-0045-5417-1FCAE5013BC0}"/>
          </ac:spMkLst>
        </pc:spChg>
        <pc:spChg chg="mod">
          <ac:chgData name="Almudena GARCIA ESPAÑA" userId="a582c4be-49c9-45dc-82eb-01f21481d2c9" providerId="ADAL" clId="{18D86522-6A0F-407F-8603-A1ED31275E36}" dt="2024-12-19T10:27:57.760" v="5035" actId="20577"/>
          <ac:spMkLst>
            <pc:docMk/>
            <pc:sldMk cId="2737444418" sldId="331"/>
            <ac:spMk id="4" creationId="{9124F5A4-E35F-9577-640F-6E2856755807}"/>
          </ac:spMkLst>
        </pc:spChg>
        <pc:spChg chg="mod">
          <ac:chgData name="Almudena GARCIA ESPAÑA" userId="a582c4be-49c9-45dc-82eb-01f21481d2c9" providerId="ADAL" clId="{18D86522-6A0F-407F-8603-A1ED31275E36}" dt="2024-12-18T10:09:57.209" v="2721" actId="1076"/>
          <ac:spMkLst>
            <pc:docMk/>
            <pc:sldMk cId="2737444418" sldId="331"/>
            <ac:spMk id="9" creationId="{381CB3C2-4310-2101-030F-5025B81FCB34}"/>
          </ac:spMkLst>
        </pc:spChg>
        <pc:spChg chg="mod">
          <ac:chgData name="Almudena GARCIA ESPAÑA" userId="a582c4be-49c9-45dc-82eb-01f21481d2c9" providerId="ADAL" clId="{18D86522-6A0F-407F-8603-A1ED31275E36}" dt="2024-12-18T13:20:58.815" v="3244" actId="5793"/>
          <ac:spMkLst>
            <pc:docMk/>
            <pc:sldMk cId="2737444418" sldId="331"/>
            <ac:spMk id="15" creationId="{2C2FCF78-2DC8-7CFE-11F3-3CD2D9111DCA}"/>
          </ac:spMkLst>
        </pc:spChg>
        <pc:picChg chg="mod modCrop">
          <ac:chgData name="Almudena GARCIA ESPAÑA" userId="a582c4be-49c9-45dc-82eb-01f21481d2c9" providerId="ADAL" clId="{18D86522-6A0F-407F-8603-A1ED31275E36}" dt="2024-12-18T10:09:57.209" v="2721" actId="1076"/>
          <ac:picMkLst>
            <pc:docMk/>
            <pc:sldMk cId="2737444418" sldId="331"/>
            <ac:picMk id="14" creationId="{B05353E6-C15A-2799-5907-0D052DA5626B}"/>
          </ac:picMkLst>
        </pc:picChg>
        <pc:picChg chg="mod">
          <ac:chgData name="Almudena GARCIA ESPAÑA" userId="a582c4be-49c9-45dc-82eb-01f21481d2c9" providerId="ADAL" clId="{18D86522-6A0F-407F-8603-A1ED31275E36}" dt="2024-12-18T10:09:57.209" v="2721" actId="1076"/>
          <ac:picMkLst>
            <pc:docMk/>
            <pc:sldMk cId="2737444418" sldId="331"/>
            <ac:picMk id="18" creationId="{4119107B-1B13-FF30-67B0-589F0F6E2E6A}"/>
          </ac:picMkLst>
        </pc:picChg>
      </pc:sldChg>
      <pc:sldChg chg="add del">
        <pc:chgData name="Almudena GARCIA ESPAÑA" userId="a582c4be-49c9-45dc-82eb-01f21481d2c9" providerId="ADAL" clId="{18D86522-6A0F-407F-8603-A1ED31275E36}" dt="2024-12-18T10:11:00.276" v="2725" actId="47"/>
        <pc:sldMkLst>
          <pc:docMk/>
          <pc:sldMk cId="1704004769" sldId="332"/>
        </pc:sldMkLst>
      </pc:sldChg>
      <pc:sldChg chg="addSp delSp modSp add mod ord delAnim">
        <pc:chgData name="Almudena GARCIA ESPAÑA" userId="a582c4be-49c9-45dc-82eb-01f21481d2c9" providerId="ADAL" clId="{18D86522-6A0F-407F-8603-A1ED31275E36}" dt="2024-12-18T16:54:47.328" v="4518"/>
        <pc:sldMkLst>
          <pc:docMk/>
          <pc:sldMk cId="3673608179" sldId="332"/>
        </pc:sldMkLst>
        <pc:spChg chg="mod">
          <ac:chgData name="Almudena GARCIA ESPAÑA" userId="a582c4be-49c9-45dc-82eb-01f21481d2c9" providerId="ADAL" clId="{18D86522-6A0F-407F-8603-A1ED31275E36}" dt="2024-12-18T13:59:38.782" v="4424" actId="20577"/>
          <ac:spMkLst>
            <pc:docMk/>
            <pc:sldMk cId="3673608179" sldId="332"/>
            <ac:spMk id="10" creationId="{3D2D81C4-2A77-37EE-C716-2F9EA7457787}"/>
          </ac:spMkLst>
        </pc:spChg>
        <pc:picChg chg="mod modCrop">
          <ac:chgData name="Almudena GARCIA ESPAÑA" userId="a582c4be-49c9-45dc-82eb-01f21481d2c9" providerId="ADAL" clId="{18D86522-6A0F-407F-8603-A1ED31275E36}" dt="2024-12-18T13:39:50.677" v="3995" actId="18131"/>
          <ac:picMkLst>
            <pc:docMk/>
            <pc:sldMk cId="3673608179" sldId="332"/>
            <ac:picMk id="8" creationId="{A0A5BDB5-4D8F-9B1E-95D0-5A50FB3B0B85}"/>
          </ac:picMkLst>
        </pc:picChg>
        <pc:picChg chg="mod">
          <ac:chgData name="Almudena GARCIA ESPAÑA" userId="a582c4be-49c9-45dc-82eb-01f21481d2c9" providerId="ADAL" clId="{18D86522-6A0F-407F-8603-A1ED31275E36}" dt="2024-12-18T13:37:37.918" v="3993" actId="14100"/>
          <ac:picMkLst>
            <pc:docMk/>
            <pc:sldMk cId="3673608179" sldId="332"/>
            <ac:picMk id="9" creationId="{DD9C1679-5F9A-81F6-0EEE-3A38F5BF82E4}"/>
          </ac:picMkLst>
        </pc:picChg>
      </pc:sldChg>
      <pc:sldChg chg="delSp modSp add del mod delAnim">
        <pc:chgData name="Almudena GARCIA ESPAÑA" userId="a582c4be-49c9-45dc-82eb-01f21481d2c9" providerId="ADAL" clId="{18D86522-6A0F-407F-8603-A1ED31275E36}" dt="2024-12-18T13:53:50.998" v="4386" actId="47"/>
        <pc:sldMkLst>
          <pc:docMk/>
          <pc:sldMk cId="479078924" sldId="333"/>
        </pc:sldMkLst>
      </pc:sldChg>
      <pc:sldChg chg="addSp delSp modSp add mod">
        <pc:chgData name="Almudena GARCIA ESPAÑA" userId="a582c4be-49c9-45dc-82eb-01f21481d2c9" providerId="ADAL" clId="{18D86522-6A0F-407F-8603-A1ED31275E36}" dt="2024-12-18T13:50:40.093" v="4348" actId="478"/>
        <pc:sldMkLst>
          <pc:docMk/>
          <pc:sldMk cId="560404340" sldId="334"/>
        </pc:sldMkLst>
        <pc:picChg chg="add mod ord">
          <ac:chgData name="Almudena GARCIA ESPAÑA" userId="a582c4be-49c9-45dc-82eb-01f21481d2c9" providerId="ADAL" clId="{18D86522-6A0F-407F-8603-A1ED31275E36}" dt="2024-12-18T13:49:33.918" v="4300" actId="167"/>
          <ac:picMkLst>
            <pc:docMk/>
            <pc:sldMk cId="560404340" sldId="334"/>
            <ac:picMk id="5" creationId="{F01AC19B-5E1F-3A4F-800D-229D570F73B2}"/>
          </ac:picMkLst>
        </pc:picChg>
      </pc:sldChg>
      <pc:sldChg chg="addSp delSp modSp add mod">
        <pc:chgData name="Almudena GARCIA ESPAÑA" userId="a582c4be-49c9-45dc-82eb-01f21481d2c9" providerId="ADAL" clId="{18D86522-6A0F-407F-8603-A1ED31275E36}" dt="2024-12-19T10:17:35.968" v="4831" actId="732"/>
        <pc:sldMkLst>
          <pc:docMk/>
          <pc:sldMk cId="2020573913" sldId="335"/>
        </pc:sldMkLst>
        <pc:spChg chg="add del mod">
          <ac:chgData name="Almudena GARCIA ESPAÑA" userId="a582c4be-49c9-45dc-82eb-01f21481d2c9" providerId="ADAL" clId="{18D86522-6A0F-407F-8603-A1ED31275E36}" dt="2024-12-18T13:53:43.485" v="4383"/>
          <ac:spMkLst>
            <pc:docMk/>
            <pc:sldMk cId="2020573913" sldId="335"/>
            <ac:spMk id="3" creationId="{CF34B144-E25B-51B3-84DB-404DCD69E407}"/>
          </ac:spMkLst>
        </pc:spChg>
        <pc:spChg chg="add mod">
          <ac:chgData name="Almudena GARCIA ESPAÑA" userId="a582c4be-49c9-45dc-82eb-01f21481d2c9" providerId="ADAL" clId="{18D86522-6A0F-407F-8603-A1ED31275E36}" dt="2024-12-19T10:16:04.641" v="4818" actId="20577"/>
          <ac:spMkLst>
            <pc:docMk/>
            <pc:sldMk cId="2020573913" sldId="335"/>
            <ac:spMk id="4" creationId="{79F29357-A730-4F3F-CE0F-BCC9EB094A9D}"/>
          </ac:spMkLst>
        </pc:spChg>
        <pc:spChg chg="mod">
          <ac:chgData name="Almudena GARCIA ESPAÑA" userId="a582c4be-49c9-45dc-82eb-01f21481d2c9" providerId="ADAL" clId="{18D86522-6A0F-407F-8603-A1ED31275E36}" dt="2024-12-18T13:53:27.871" v="4377" actId="114"/>
          <ac:spMkLst>
            <pc:docMk/>
            <pc:sldMk cId="2020573913" sldId="335"/>
            <ac:spMk id="5" creationId="{6EB23BD6-898F-13C4-9AD8-F522E536C34D}"/>
          </ac:spMkLst>
        </pc:spChg>
        <pc:picChg chg="add mod ord modCrop">
          <ac:chgData name="Almudena GARCIA ESPAÑA" userId="a582c4be-49c9-45dc-82eb-01f21481d2c9" providerId="ADAL" clId="{18D86522-6A0F-407F-8603-A1ED31275E36}" dt="2024-12-19T10:17:35.968" v="4831" actId="732"/>
          <ac:picMkLst>
            <pc:docMk/>
            <pc:sldMk cId="2020573913" sldId="335"/>
            <ac:picMk id="2" creationId="{00EB5489-41F6-C204-B6BD-3BDB17A1CD36}"/>
          </ac:picMkLst>
        </pc:picChg>
        <pc:picChg chg="add mod">
          <ac:chgData name="Almudena GARCIA ESPAÑA" userId="a582c4be-49c9-45dc-82eb-01f21481d2c9" providerId="ADAL" clId="{18D86522-6A0F-407F-8603-A1ED31275E36}" dt="2024-12-18T13:56:22.748" v="4413" actId="1076"/>
          <ac:picMkLst>
            <pc:docMk/>
            <pc:sldMk cId="2020573913" sldId="335"/>
            <ac:picMk id="7" creationId="{5E27914C-EBE0-1B83-0E52-A1E71BD163A2}"/>
          </ac:picMkLst>
        </pc:picChg>
        <pc:picChg chg="mod">
          <ac:chgData name="Almudena GARCIA ESPAÑA" userId="a582c4be-49c9-45dc-82eb-01f21481d2c9" providerId="ADAL" clId="{18D86522-6A0F-407F-8603-A1ED31275E36}" dt="2024-12-18T13:56:18.705" v="4412" actId="1076"/>
          <ac:picMkLst>
            <pc:docMk/>
            <pc:sldMk cId="2020573913" sldId="335"/>
            <ac:picMk id="18" creationId="{73539D1E-FEFD-4FD4-EB16-1AF5B395A752}"/>
          </ac:picMkLst>
        </pc:picChg>
        <pc:picChg chg="mod">
          <ac:chgData name="Almudena GARCIA ESPAÑA" userId="a582c4be-49c9-45dc-82eb-01f21481d2c9" providerId="ADAL" clId="{18D86522-6A0F-407F-8603-A1ED31275E36}" dt="2024-12-18T13:56:16.694" v="4411" actId="1076"/>
          <ac:picMkLst>
            <pc:docMk/>
            <pc:sldMk cId="2020573913" sldId="335"/>
            <ac:picMk id="20" creationId="{AEC83B42-3ED6-D0DB-13D0-C16462111839}"/>
          </ac:picMkLst>
        </pc:picChg>
      </pc:sldChg>
      <pc:sldMasterChg chg="delSldLayout">
        <pc:chgData name="Almudena GARCIA ESPAÑA" userId="a582c4be-49c9-45dc-82eb-01f21481d2c9" providerId="ADAL" clId="{18D86522-6A0F-407F-8603-A1ED31275E36}" dt="2024-12-18T10:11:00.276" v="2725" actId="47"/>
        <pc:sldMasterMkLst>
          <pc:docMk/>
          <pc:sldMasterMk cId="261623928" sldId="2147483651"/>
        </pc:sldMasterMkLst>
        <pc:sldLayoutChg chg="del">
          <pc:chgData name="Almudena GARCIA ESPAÑA" userId="a582c4be-49c9-45dc-82eb-01f21481d2c9" providerId="ADAL" clId="{18D86522-6A0F-407F-8603-A1ED31275E36}" dt="2024-12-18T10:11:00.276" v="2725" actId="47"/>
          <pc:sldLayoutMkLst>
            <pc:docMk/>
            <pc:sldMasterMk cId="261623928" sldId="2147483651"/>
            <pc:sldLayoutMk cId="1901256316" sldId="2147483685"/>
          </pc:sldLayoutMkLst>
        </pc:sldLayoutChg>
      </pc:sldMasterChg>
    </pc:docChg>
  </pc:docChgLst>
  <pc:docChgLst>
    <pc:chgData name="Almudena GARCIA ESPAÑA" userId="S::a.garcia@cocoainitiative.org::a582c4be-49c9-45dc-82eb-01f21481d2c9" providerId="AD" clId="Web-{2BA81566-4826-EC8B-F6D5-4C9E906FB1AD}"/>
    <pc:docChg chg="modSld">
      <pc:chgData name="Almudena GARCIA ESPAÑA" userId="S::a.garcia@cocoainitiative.org::a582c4be-49c9-45dc-82eb-01f21481d2c9" providerId="AD" clId="Web-{2BA81566-4826-EC8B-F6D5-4C9E906FB1AD}" dt="2025-02-03T14:52:23.869" v="0" actId="14100"/>
      <pc:docMkLst>
        <pc:docMk/>
      </pc:docMkLst>
      <pc:sldChg chg="modSp">
        <pc:chgData name="Almudena GARCIA ESPAÑA" userId="S::a.garcia@cocoainitiative.org::a582c4be-49c9-45dc-82eb-01f21481d2c9" providerId="AD" clId="Web-{2BA81566-4826-EC8B-F6D5-4C9E906FB1AD}" dt="2025-02-03T14:52:23.869" v="0" actId="14100"/>
        <pc:sldMkLst>
          <pc:docMk/>
          <pc:sldMk cId="1271857101" sldId="339"/>
        </pc:sldMkLst>
      </pc:sldChg>
    </pc:docChg>
  </pc:docChgLst>
  <pc:docChgLst>
    <pc:chgData name="Almudena GARCIA ESPAÑA" userId="a582c4be-49c9-45dc-82eb-01f21481d2c9" providerId="ADAL" clId="{BF322354-2BDE-49C8-BE79-D2A04D36A6BE}"/>
    <pc:docChg chg="undo custSel addSld delSld modSld sldOrd">
      <pc:chgData name="Almudena GARCIA ESPAÑA" userId="a582c4be-49c9-45dc-82eb-01f21481d2c9" providerId="ADAL" clId="{BF322354-2BDE-49C8-BE79-D2A04D36A6BE}" dt="2025-02-04T14:15:54.353" v="1808" actId="1076"/>
      <pc:docMkLst>
        <pc:docMk/>
      </pc:docMkLst>
      <pc:sldChg chg="modSp mod">
        <pc:chgData name="Almudena GARCIA ESPAÑA" userId="a582c4be-49c9-45dc-82eb-01f21481d2c9" providerId="ADAL" clId="{BF322354-2BDE-49C8-BE79-D2A04D36A6BE}" dt="2025-01-22T15:41:54.487" v="968" actId="20577"/>
        <pc:sldMkLst>
          <pc:docMk/>
          <pc:sldMk cId="1007958556" sldId="257"/>
        </pc:sldMkLst>
        <pc:spChg chg="mod">
          <ac:chgData name="Almudena GARCIA ESPAÑA" userId="a582c4be-49c9-45dc-82eb-01f21481d2c9" providerId="ADAL" clId="{BF322354-2BDE-49C8-BE79-D2A04D36A6BE}" dt="2025-01-22T15:41:54.487" v="968" actId="20577"/>
          <ac:spMkLst>
            <pc:docMk/>
            <pc:sldMk cId="1007958556" sldId="257"/>
            <ac:spMk id="6" creationId="{CFA0445E-DE0B-B548-85B5-28DA5F7E64C1}"/>
          </ac:spMkLst>
        </pc:spChg>
      </pc:sldChg>
      <pc:sldChg chg="del">
        <pc:chgData name="Almudena GARCIA ESPAÑA" userId="a582c4be-49c9-45dc-82eb-01f21481d2c9" providerId="ADAL" clId="{BF322354-2BDE-49C8-BE79-D2A04D36A6BE}" dt="2024-12-20T15:38:46.600" v="418" actId="47"/>
        <pc:sldMkLst>
          <pc:docMk/>
          <pc:sldMk cId="695714298" sldId="278"/>
        </pc:sldMkLst>
      </pc:sldChg>
      <pc:sldChg chg="modSp mod">
        <pc:chgData name="Almudena GARCIA ESPAÑA" userId="a582c4be-49c9-45dc-82eb-01f21481d2c9" providerId="ADAL" clId="{BF322354-2BDE-49C8-BE79-D2A04D36A6BE}" dt="2025-01-22T15:36:58.042" v="945" actId="1076"/>
        <pc:sldMkLst>
          <pc:docMk/>
          <pc:sldMk cId="4061664924" sldId="283"/>
        </pc:sldMkLst>
        <pc:spChg chg="mod">
          <ac:chgData name="Almudena GARCIA ESPAÑA" userId="a582c4be-49c9-45dc-82eb-01f21481d2c9" providerId="ADAL" clId="{BF322354-2BDE-49C8-BE79-D2A04D36A6BE}" dt="2025-01-22T15:36:58.042" v="945" actId="1076"/>
          <ac:spMkLst>
            <pc:docMk/>
            <pc:sldMk cId="4061664924" sldId="283"/>
            <ac:spMk id="12" creationId="{9BD1E468-D88F-AC28-C142-7D30596A897B}"/>
          </ac:spMkLst>
        </pc:spChg>
        <pc:picChg chg="mod">
          <ac:chgData name="Almudena GARCIA ESPAÑA" userId="a582c4be-49c9-45dc-82eb-01f21481d2c9" providerId="ADAL" clId="{BF322354-2BDE-49C8-BE79-D2A04D36A6BE}" dt="2025-01-22T15:36:56.197" v="944" actId="14100"/>
          <ac:picMkLst>
            <pc:docMk/>
            <pc:sldMk cId="4061664924" sldId="283"/>
            <ac:picMk id="11" creationId="{80D5DA1F-AA21-3058-B630-B321B96BBD92}"/>
          </ac:picMkLst>
        </pc:picChg>
      </pc:sldChg>
      <pc:sldChg chg="delSp modSp mod">
        <pc:chgData name="Almudena GARCIA ESPAÑA" userId="a582c4be-49c9-45dc-82eb-01f21481d2c9" providerId="ADAL" clId="{BF322354-2BDE-49C8-BE79-D2A04D36A6BE}" dt="2025-01-22T15:37:27.690" v="949" actId="1076"/>
        <pc:sldMkLst>
          <pc:docMk/>
          <pc:sldMk cId="1203515536" sldId="285"/>
        </pc:sldMkLst>
        <pc:spChg chg="mod">
          <ac:chgData name="Almudena GARCIA ESPAÑA" userId="a582c4be-49c9-45dc-82eb-01f21481d2c9" providerId="ADAL" clId="{BF322354-2BDE-49C8-BE79-D2A04D36A6BE}" dt="2025-01-22T15:37:27.690" v="949" actId="1076"/>
          <ac:spMkLst>
            <pc:docMk/>
            <pc:sldMk cId="1203515536" sldId="285"/>
            <ac:spMk id="8" creationId="{B765EF2E-075B-162D-C235-BFA6300789F6}"/>
          </ac:spMkLst>
        </pc:spChg>
        <pc:spChg chg="mod">
          <ac:chgData name="Almudena GARCIA ESPAÑA" userId="a582c4be-49c9-45dc-82eb-01f21481d2c9" providerId="ADAL" clId="{BF322354-2BDE-49C8-BE79-D2A04D36A6BE}" dt="2025-01-22T15:37:27.690" v="949" actId="1076"/>
          <ac:spMkLst>
            <pc:docMk/>
            <pc:sldMk cId="1203515536" sldId="285"/>
            <ac:spMk id="9" creationId="{3C267E0E-8B57-61E4-E725-1F3B287260F3}"/>
          </ac:spMkLst>
        </pc:spChg>
        <pc:spChg chg="mod">
          <ac:chgData name="Almudena GARCIA ESPAÑA" userId="a582c4be-49c9-45dc-82eb-01f21481d2c9" providerId="ADAL" clId="{BF322354-2BDE-49C8-BE79-D2A04D36A6BE}" dt="2025-01-22T15:37:27.690" v="949" actId="1076"/>
          <ac:spMkLst>
            <pc:docMk/>
            <pc:sldMk cId="1203515536" sldId="285"/>
            <ac:spMk id="11" creationId="{34339639-7B17-6CD5-3337-695808E202AC}"/>
          </ac:spMkLst>
        </pc:spChg>
        <pc:spChg chg="mod">
          <ac:chgData name="Almudena GARCIA ESPAÑA" userId="a582c4be-49c9-45dc-82eb-01f21481d2c9" providerId="ADAL" clId="{BF322354-2BDE-49C8-BE79-D2A04D36A6BE}" dt="2025-01-22T15:37:27.690" v="949" actId="1076"/>
          <ac:spMkLst>
            <pc:docMk/>
            <pc:sldMk cId="1203515536" sldId="285"/>
            <ac:spMk id="12" creationId="{7926F7F6-A339-CEC0-7040-2839B5E0672E}"/>
          </ac:spMkLst>
        </pc:spChg>
        <pc:spChg chg="mod">
          <ac:chgData name="Almudena GARCIA ESPAÑA" userId="a582c4be-49c9-45dc-82eb-01f21481d2c9" providerId="ADAL" clId="{BF322354-2BDE-49C8-BE79-D2A04D36A6BE}" dt="2025-01-22T15:37:22.191" v="948" actId="1076"/>
          <ac:spMkLst>
            <pc:docMk/>
            <pc:sldMk cId="1203515536" sldId="285"/>
            <ac:spMk id="18" creationId="{C18410F7-3BF4-89AA-AA37-70F540499E23}"/>
          </ac:spMkLst>
        </pc:spChg>
        <pc:spChg chg="mod">
          <ac:chgData name="Almudena GARCIA ESPAÑA" userId="a582c4be-49c9-45dc-82eb-01f21481d2c9" providerId="ADAL" clId="{BF322354-2BDE-49C8-BE79-D2A04D36A6BE}" dt="2025-01-22T15:37:27.690" v="949" actId="1076"/>
          <ac:spMkLst>
            <pc:docMk/>
            <pc:sldMk cId="1203515536" sldId="285"/>
            <ac:spMk id="25" creationId="{2D165FB1-1901-9A6A-E45B-38F0463BE1D2}"/>
          </ac:spMkLst>
        </pc:spChg>
        <pc:spChg chg="mod">
          <ac:chgData name="Almudena GARCIA ESPAÑA" userId="a582c4be-49c9-45dc-82eb-01f21481d2c9" providerId="ADAL" clId="{BF322354-2BDE-49C8-BE79-D2A04D36A6BE}" dt="2025-01-22T15:37:27.690" v="949" actId="1076"/>
          <ac:spMkLst>
            <pc:docMk/>
            <pc:sldMk cId="1203515536" sldId="285"/>
            <ac:spMk id="26" creationId="{57954CEC-BB49-CEFF-D2F2-E4A350C04D87}"/>
          </ac:spMkLst>
        </pc:spChg>
        <pc:spChg chg="mod">
          <ac:chgData name="Almudena GARCIA ESPAÑA" userId="a582c4be-49c9-45dc-82eb-01f21481d2c9" providerId="ADAL" clId="{BF322354-2BDE-49C8-BE79-D2A04D36A6BE}" dt="2025-01-22T15:37:27.690" v="949" actId="1076"/>
          <ac:spMkLst>
            <pc:docMk/>
            <pc:sldMk cId="1203515536" sldId="285"/>
            <ac:spMk id="28" creationId="{7F6C26CB-77EF-CF8B-430B-816932ED2259}"/>
          </ac:spMkLst>
        </pc:spChg>
        <pc:spChg chg="mod">
          <ac:chgData name="Almudena GARCIA ESPAÑA" userId="a582c4be-49c9-45dc-82eb-01f21481d2c9" providerId="ADAL" clId="{BF322354-2BDE-49C8-BE79-D2A04D36A6BE}" dt="2025-01-22T15:37:27.690" v="949" actId="1076"/>
          <ac:spMkLst>
            <pc:docMk/>
            <pc:sldMk cId="1203515536" sldId="285"/>
            <ac:spMk id="35" creationId="{7D3C0565-4548-7C66-E7C5-728325C0C36F}"/>
          </ac:spMkLst>
        </pc:spChg>
        <pc:picChg chg="mod">
          <ac:chgData name="Almudena GARCIA ESPAÑA" userId="a582c4be-49c9-45dc-82eb-01f21481d2c9" providerId="ADAL" clId="{BF322354-2BDE-49C8-BE79-D2A04D36A6BE}" dt="2025-01-22T15:37:27.690" v="949" actId="1076"/>
          <ac:picMkLst>
            <pc:docMk/>
            <pc:sldMk cId="1203515536" sldId="285"/>
            <ac:picMk id="24" creationId="{9996E332-D2BF-7841-AE93-1360F439C54D}"/>
          </ac:picMkLst>
        </pc:picChg>
        <pc:picChg chg="mod">
          <ac:chgData name="Almudena GARCIA ESPAÑA" userId="a582c4be-49c9-45dc-82eb-01f21481d2c9" providerId="ADAL" clId="{BF322354-2BDE-49C8-BE79-D2A04D36A6BE}" dt="2025-01-22T15:37:27.690" v="949" actId="1076"/>
          <ac:picMkLst>
            <pc:docMk/>
            <pc:sldMk cId="1203515536" sldId="285"/>
            <ac:picMk id="27" creationId="{5B322834-9DED-F2CD-2F1C-D3DE973A26E7}"/>
          </ac:picMkLst>
        </pc:picChg>
      </pc:sldChg>
      <pc:sldChg chg="addSp delSp modSp del mod">
        <pc:chgData name="Almudena GARCIA ESPAÑA" userId="a582c4be-49c9-45dc-82eb-01f21481d2c9" providerId="ADAL" clId="{BF322354-2BDE-49C8-BE79-D2A04D36A6BE}" dt="2024-12-20T15:35:35.441" v="276" actId="47"/>
        <pc:sldMkLst>
          <pc:docMk/>
          <pc:sldMk cId="1504222620" sldId="295"/>
        </pc:sldMkLst>
      </pc:sldChg>
      <pc:sldChg chg="addSp delSp modSp del mod">
        <pc:chgData name="Almudena GARCIA ESPAÑA" userId="a582c4be-49c9-45dc-82eb-01f21481d2c9" providerId="ADAL" clId="{BF322354-2BDE-49C8-BE79-D2A04D36A6BE}" dt="2025-01-07T12:37:00.542" v="538" actId="47"/>
        <pc:sldMkLst>
          <pc:docMk/>
          <pc:sldMk cId="620746999" sldId="317"/>
        </pc:sldMkLst>
      </pc:sldChg>
      <pc:sldChg chg="del">
        <pc:chgData name="Almudena GARCIA ESPAÑA" userId="a582c4be-49c9-45dc-82eb-01f21481d2c9" providerId="ADAL" clId="{BF322354-2BDE-49C8-BE79-D2A04D36A6BE}" dt="2025-01-07T12:36:59.058" v="537" actId="47"/>
        <pc:sldMkLst>
          <pc:docMk/>
          <pc:sldMk cId="1780295425" sldId="318"/>
        </pc:sldMkLst>
      </pc:sldChg>
      <pc:sldChg chg="addSp modSp mod ord">
        <pc:chgData name="Almudena GARCIA ESPAÑA" userId="a582c4be-49c9-45dc-82eb-01f21481d2c9" providerId="ADAL" clId="{BF322354-2BDE-49C8-BE79-D2A04D36A6BE}" dt="2025-02-04T13:59:21.300" v="1803"/>
        <pc:sldMkLst>
          <pc:docMk/>
          <pc:sldMk cId="551517666" sldId="319"/>
        </pc:sldMkLst>
        <pc:spChg chg="add mod">
          <ac:chgData name="Almudena GARCIA ESPAÑA" userId="a582c4be-49c9-45dc-82eb-01f21481d2c9" providerId="ADAL" clId="{BF322354-2BDE-49C8-BE79-D2A04D36A6BE}" dt="2025-01-22T15:38:48.521" v="953" actId="404"/>
          <ac:spMkLst>
            <pc:docMk/>
            <pc:sldMk cId="551517666" sldId="319"/>
            <ac:spMk id="2" creationId="{6A6E7A35-8992-6A03-33D9-BC9100F85595}"/>
          </ac:spMkLst>
        </pc:spChg>
        <pc:spChg chg="add mod">
          <ac:chgData name="Almudena GARCIA ESPAÑA" userId="a582c4be-49c9-45dc-82eb-01f21481d2c9" providerId="ADAL" clId="{BF322354-2BDE-49C8-BE79-D2A04D36A6BE}" dt="2025-01-22T15:38:55.590" v="955" actId="404"/>
          <ac:spMkLst>
            <pc:docMk/>
            <pc:sldMk cId="551517666" sldId="319"/>
            <ac:spMk id="3" creationId="{E38CC685-B0B6-E8A0-67B0-C9644E20FBDE}"/>
          </ac:spMkLst>
        </pc:spChg>
        <pc:spChg chg="add mod">
          <ac:chgData name="Almudena GARCIA ESPAÑA" userId="a582c4be-49c9-45dc-82eb-01f21481d2c9" providerId="ADAL" clId="{BF322354-2BDE-49C8-BE79-D2A04D36A6BE}" dt="2025-01-22T15:38:51.482" v="954" actId="404"/>
          <ac:spMkLst>
            <pc:docMk/>
            <pc:sldMk cId="551517666" sldId="319"/>
            <ac:spMk id="4" creationId="{33EDB19A-83F2-D2F7-5807-B7EB25EF4483}"/>
          </ac:spMkLst>
        </pc:spChg>
        <pc:spChg chg="add mod">
          <ac:chgData name="Almudena GARCIA ESPAÑA" userId="a582c4be-49c9-45dc-82eb-01f21481d2c9" providerId="ADAL" clId="{BF322354-2BDE-49C8-BE79-D2A04D36A6BE}" dt="2025-01-22T15:38:58.027" v="956" actId="404"/>
          <ac:spMkLst>
            <pc:docMk/>
            <pc:sldMk cId="551517666" sldId="319"/>
            <ac:spMk id="5" creationId="{5CDCB169-518C-7186-6389-90CFA71B0839}"/>
          </ac:spMkLst>
        </pc:spChg>
        <pc:spChg chg="mod">
          <ac:chgData name="Almudena GARCIA ESPAÑA" userId="a582c4be-49c9-45dc-82eb-01f21481d2c9" providerId="ADAL" clId="{BF322354-2BDE-49C8-BE79-D2A04D36A6BE}" dt="2025-01-22T15:39:20.168" v="957" actId="1076"/>
          <ac:spMkLst>
            <pc:docMk/>
            <pc:sldMk cId="551517666" sldId="319"/>
            <ac:spMk id="26" creationId="{72EC3A99-6605-8858-3DA3-94E31D0BCFCA}"/>
          </ac:spMkLst>
        </pc:spChg>
        <pc:spChg chg="mod">
          <ac:chgData name="Almudena GARCIA ESPAÑA" userId="a582c4be-49c9-45dc-82eb-01f21481d2c9" providerId="ADAL" clId="{BF322354-2BDE-49C8-BE79-D2A04D36A6BE}" dt="2025-01-22T15:39:20.168" v="957" actId="1076"/>
          <ac:spMkLst>
            <pc:docMk/>
            <pc:sldMk cId="551517666" sldId="319"/>
            <ac:spMk id="27" creationId="{1AD44BE0-FB2C-DF76-77F5-CFA3BCF71896}"/>
          </ac:spMkLst>
        </pc:spChg>
        <pc:grpChg chg="add mod">
          <ac:chgData name="Almudena GARCIA ESPAÑA" userId="a582c4be-49c9-45dc-82eb-01f21481d2c9" providerId="ADAL" clId="{BF322354-2BDE-49C8-BE79-D2A04D36A6BE}" dt="2025-01-22T13:28:50.428" v="939" actId="164"/>
          <ac:grpSpMkLst>
            <pc:docMk/>
            <pc:sldMk cId="551517666" sldId="319"/>
            <ac:grpSpMk id="6" creationId="{8C09D22C-8C1A-543F-D395-E90ED7B525F9}"/>
          </ac:grpSpMkLst>
        </pc:grpChg>
        <pc:grpChg chg="add mod">
          <ac:chgData name="Almudena GARCIA ESPAÑA" userId="a582c4be-49c9-45dc-82eb-01f21481d2c9" providerId="ADAL" clId="{BF322354-2BDE-49C8-BE79-D2A04D36A6BE}" dt="2025-01-22T13:29:02.468" v="940" actId="164"/>
          <ac:grpSpMkLst>
            <pc:docMk/>
            <pc:sldMk cId="551517666" sldId="319"/>
            <ac:grpSpMk id="7" creationId="{47B4915A-5F6D-3701-E107-25EBD3438899}"/>
          </ac:grpSpMkLst>
        </pc:grpChg>
        <pc:graphicFrameChg chg="mod">
          <ac:chgData name="Almudena GARCIA ESPAÑA" userId="a582c4be-49c9-45dc-82eb-01f21481d2c9" providerId="ADAL" clId="{BF322354-2BDE-49C8-BE79-D2A04D36A6BE}" dt="2025-01-22T13:28:50.428" v="939" actId="164"/>
          <ac:graphicFrameMkLst>
            <pc:docMk/>
            <pc:sldMk cId="551517666" sldId="319"/>
            <ac:graphicFrameMk id="19" creationId="{B2178517-3BD3-3A89-3CFD-0ADB7AA2F2DC}"/>
          </ac:graphicFrameMkLst>
        </pc:graphicFrameChg>
        <pc:graphicFrameChg chg="mod">
          <ac:chgData name="Almudena GARCIA ESPAÑA" userId="a582c4be-49c9-45dc-82eb-01f21481d2c9" providerId="ADAL" clId="{BF322354-2BDE-49C8-BE79-D2A04D36A6BE}" dt="2025-01-22T13:29:02.468" v="940" actId="164"/>
          <ac:graphicFrameMkLst>
            <pc:docMk/>
            <pc:sldMk cId="551517666" sldId="319"/>
            <ac:graphicFrameMk id="20" creationId="{FFE9F1F9-F208-BE06-C82B-55045F278903}"/>
          </ac:graphicFrameMkLst>
        </pc:graphicFrameChg>
        <pc:picChg chg="mod">
          <ac:chgData name="Almudena GARCIA ESPAÑA" userId="a582c4be-49c9-45dc-82eb-01f21481d2c9" providerId="ADAL" clId="{BF322354-2BDE-49C8-BE79-D2A04D36A6BE}" dt="2025-01-22T15:39:20.168" v="957" actId="1076"/>
          <ac:picMkLst>
            <pc:docMk/>
            <pc:sldMk cId="551517666" sldId="319"/>
            <ac:picMk id="29" creationId="{0DC468E9-94BA-E3AF-53EC-152528801ED5}"/>
          </ac:picMkLst>
        </pc:picChg>
      </pc:sldChg>
      <pc:sldChg chg="modSp mod ord">
        <pc:chgData name="Almudena GARCIA ESPAÑA" userId="a582c4be-49c9-45dc-82eb-01f21481d2c9" providerId="ADAL" clId="{BF322354-2BDE-49C8-BE79-D2A04D36A6BE}" dt="2025-02-04T13:57:46.059" v="1793"/>
        <pc:sldMkLst>
          <pc:docMk/>
          <pc:sldMk cId="870946116" sldId="320"/>
        </pc:sldMkLst>
        <pc:spChg chg="mod">
          <ac:chgData name="Almudena GARCIA ESPAÑA" userId="a582c4be-49c9-45dc-82eb-01f21481d2c9" providerId="ADAL" clId="{BF322354-2BDE-49C8-BE79-D2A04D36A6BE}" dt="2025-02-04T13:57:40.833" v="1789" actId="1076"/>
          <ac:spMkLst>
            <pc:docMk/>
            <pc:sldMk cId="870946116" sldId="320"/>
            <ac:spMk id="2" creationId="{F124FEDB-09EE-FCEB-8817-F3A9E78750D8}"/>
          </ac:spMkLst>
        </pc:spChg>
        <pc:spChg chg="mod">
          <ac:chgData name="Almudena GARCIA ESPAÑA" userId="a582c4be-49c9-45dc-82eb-01f21481d2c9" providerId="ADAL" clId="{BF322354-2BDE-49C8-BE79-D2A04D36A6BE}" dt="2025-02-04T13:57:40.833" v="1789" actId="1076"/>
          <ac:spMkLst>
            <pc:docMk/>
            <pc:sldMk cId="870946116" sldId="320"/>
            <ac:spMk id="4" creationId="{98C706B4-A3B6-A416-DC91-C52020785161}"/>
          </ac:spMkLst>
        </pc:spChg>
        <pc:spChg chg="mod">
          <ac:chgData name="Almudena GARCIA ESPAÑA" userId="a582c4be-49c9-45dc-82eb-01f21481d2c9" providerId="ADAL" clId="{BF322354-2BDE-49C8-BE79-D2A04D36A6BE}" dt="2025-02-04T13:57:40.833" v="1789" actId="1076"/>
          <ac:spMkLst>
            <pc:docMk/>
            <pc:sldMk cId="870946116" sldId="320"/>
            <ac:spMk id="9" creationId="{20FE5245-804A-F513-287B-DC5C045E9B93}"/>
          </ac:spMkLst>
        </pc:spChg>
        <pc:spChg chg="mod">
          <ac:chgData name="Almudena GARCIA ESPAÑA" userId="a582c4be-49c9-45dc-82eb-01f21481d2c9" providerId="ADAL" clId="{BF322354-2BDE-49C8-BE79-D2A04D36A6BE}" dt="2025-02-04T13:57:40.833" v="1789" actId="1076"/>
          <ac:spMkLst>
            <pc:docMk/>
            <pc:sldMk cId="870946116" sldId="320"/>
            <ac:spMk id="10" creationId="{5F4C560A-D8D8-4AA6-BE10-C9D4E35F1934}"/>
          </ac:spMkLst>
        </pc:spChg>
        <pc:spChg chg="mod">
          <ac:chgData name="Almudena GARCIA ESPAÑA" userId="a582c4be-49c9-45dc-82eb-01f21481d2c9" providerId="ADAL" clId="{BF322354-2BDE-49C8-BE79-D2A04D36A6BE}" dt="2025-02-04T13:57:40.833" v="1789" actId="1076"/>
          <ac:spMkLst>
            <pc:docMk/>
            <pc:sldMk cId="870946116" sldId="320"/>
            <ac:spMk id="15" creationId="{4FA41EAF-8894-52CC-4D8A-5C6EB903576B}"/>
          </ac:spMkLst>
        </pc:spChg>
        <pc:spChg chg="mod">
          <ac:chgData name="Almudena GARCIA ESPAÑA" userId="a582c4be-49c9-45dc-82eb-01f21481d2c9" providerId="ADAL" clId="{BF322354-2BDE-49C8-BE79-D2A04D36A6BE}" dt="2025-02-04T13:57:40.833" v="1789" actId="1076"/>
          <ac:spMkLst>
            <pc:docMk/>
            <pc:sldMk cId="870946116" sldId="320"/>
            <ac:spMk id="16" creationId="{D9AE9153-08D6-C3E1-3739-DEE594B9BA70}"/>
          </ac:spMkLst>
        </pc:spChg>
        <pc:picChg chg="mod">
          <ac:chgData name="Almudena GARCIA ESPAÑA" userId="a582c4be-49c9-45dc-82eb-01f21481d2c9" providerId="ADAL" clId="{BF322354-2BDE-49C8-BE79-D2A04D36A6BE}" dt="2025-02-04T13:57:40.833" v="1789" actId="1076"/>
          <ac:picMkLst>
            <pc:docMk/>
            <pc:sldMk cId="870946116" sldId="320"/>
            <ac:picMk id="14" creationId="{E551AB8A-2EF1-BDB6-3A03-E385CA2073ED}"/>
          </ac:picMkLst>
        </pc:picChg>
        <pc:picChg chg="mod">
          <ac:chgData name="Almudena GARCIA ESPAÑA" userId="a582c4be-49c9-45dc-82eb-01f21481d2c9" providerId="ADAL" clId="{BF322354-2BDE-49C8-BE79-D2A04D36A6BE}" dt="2025-02-04T13:57:40.833" v="1789" actId="1076"/>
          <ac:picMkLst>
            <pc:docMk/>
            <pc:sldMk cId="870946116" sldId="320"/>
            <ac:picMk id="18" creationId="{7D011192-8B3A-01F0-E1C1-1B342BDD7EBB}"/>
          </ac:picMkLst>
        </pc:picChg>
        <pc:picChg chg="mod">
          <ac:chgData name="Almudena GARCIA ESPAÑA" userId="a582c4be-49c9-45dc-82eb-01f21481d2c9" providerId="ADAL" clId="{BF322354-2BDE-49C8-BE79-D2A04D36A6BE}" dt="2025-02-04T13:57:40.833" v="1789" actId="1076"/>
          <ac:picMkLst>
            <pc:docMk/>
            <pc:sldMk cId="870946116" sldId="320"/>
            <ac:picMk id="19" creationId="{FB039A55-2758-7A3C-651B-D9EED20D4F7C}"/>
          </ac:picMkLst>
        </pc:picChg>
      </pc:sldChg>
      <pc:sldChg chg="addSp delSp modSp mod">
        <pc:chgData name="Almudena GARCIA ESPAÑA" userId="a582c4be-49c9-45dc-82eb-01f21481d2c9" providerId="ADAL" clId="{BF322354-2BDE-49C8-BE79-D2A04D36A6BE}" dt="2025-01-22T13:24:15.557" v="884" actId="404"/>
        <pc:sldMkLst>
          <pc:docMk/>
          <pc:sldMk cId="1610485255" sldId="323"/>
        </pc:sldMkLst>
      </pc:sldChg>
      <pc:sldChg chg="addSp delSp modSp mod">
        <pc:chgData name="Almudena GARCIA ESPAÑA" userId="a582c4be-49c9-45dc-82eb-01f21481d2c9" providerId="ADAL" clId="{BF322354-2BDE-49C8-BE79-D2A04D36A6BE}" dt="2025-01-22T13:24:23.419" v="886" actId="478"/>
        <pc:sldMkLst>
          <pc:docMk/>
          <pc:sldMk cId="3863757352" sldId="324"/>
        </pc:sldMkLst>
      </pc:sldChg>
      <pc:sldChg chg="del">
        <pc:chgData name="Almudena GARCIA ESPAÑA" userId="a582c4be-49c9-45dc-82eb-01f21481d2c9" providerId="ADAL" clId="{BF322354-2BDE-49C8-BE79-D2A04D36A6BE}" dt="2024-12-20T15:37:00.919" v="327" actId="47"/>
        <pc:sldMkLst>
          <pc:docMk/>
          <pc:sldMk cId="1207352313" sldId="325"/>
        </pc:sldMkLst>
      </pc:sldChg>
      <pc:sldChg chg="modSp mod">
        <pc:chgData name="Almudena GARCIA ESPAÑA" userId="a582c4be-49c9-45dc-82eb-01f21481d2c9" providerId="ADAL" clId="{BF322354-2BDE-49C8-BE79-D2A04D36A6BE}" dt="2025-01-22T15:41:02.006" v="959" actId="14100"/>
        <pc:sldMkLst>
          <pc:docMk/>
          <pc:sldMk cId="694380851" sldId="326"/>
        </pc:sldMkLst>
        <pc:spChg chg="mod">
          <ac:chgData name="Almudena GARCIA ESPAÑA" userId="a582c4be-49c9-45dc-82eb-01f21481d2c9" providerId="ADAL" clId="{BF322354-2BDE-49C8-BE79-D2A04D36A6BE}" dt="2025-01-22T15:41:02.006" v="959" actId="14100"/>
          <ac:spMkLst>
            <pc:docMk/>
            <pc:sldMk cId="694380851" sldId="326"/>
            <ac:spMk id="2" creationId="{A888673D-98C1-C447-BFB5-7E292733B4DB}"/>
          </ac:spMkLst>
        </pc:spChg>
      </pc:sldChg>
      <pc:sldChg chg="delSp modSp mod">
        <pc:chgData name="Almudena GARCIA ESPAÑA" userId="a582c4be-49c9-45dc-82eb-01f21481d2c9" providerId="ADAL" clId="{BF322354-2BDE-49C8-BE79-D2A04D36A6BE}" dt="2025-01-22T15:40:28.034" v="958" actId="1076"/>
        <pc:sldMkLst>
          <pc:docMk/>
          <pc:sldMk cId="2456618658" sldId="328"/>
        </pc:sldMkLst>
        <pc:spChg chg="mod">
          <ac:chgData name="Almudena GARCIA ESPAÑA" userId="a582c4be-49c9-45dc-82eb-01f21481d2c9" providerId="ADAL" clId="{BF322354-2BDE-49C8-BE79-D2A04D36A6BE}" dt="2025-01-22T15:40:28.034" v="958" actId="1076"/>
          <ac:spMkLst>
            <pc:docMk/>
            <pc:sldMk cId="2456618658" sldId="328"/>
            <ac:spMk id="7" creationId="{87533B40-DFA8-3FEC-8589-DAB350086F15}"/>
          </ac:spMkLst>
        </pc:spChg>
      </pc:sldChg>
      <pc:sldChg chg="modSp mod">
        <pc:chgData name="Almudena GARCIA ESPAÑA" userId="a582c4be-49c9-45dc-82eb-01f21481d2c9" providerId="ADAL" clId="{BF322354-2BDE-49C8-BE79-D2A04D36A6BE}" dt="2024-12-20T15:37:20.928" v="334" actId="20577"/>
        <pc:sldMkLst>
          <pc:docMk/>
          <pc:sldMk cId="1329148051" sldId="329"/>
        </pc:sldMkLst>
        <pc:spChg chg="mod">
          <ac:chgData name="Almudena GARCIA ESPAÑA" userId="a582c4be-49c9-45dc-82eb-01f21481d2c9" providerId="ADAL" clId="{BF322354-2BDE-49C8-BE79-D2A04D36A6BE}" dt="2024-12-20T15:37:20.928" v="334" actId="20577"/>
          <ac:spMkLst>
            <pc:docMk/>
            <pc:sldMk cId="1329148051" sldId="329"/>
            <ac:spMk id="18" creationId="{FD7B16D1-CAF9-B2F2-94F9-409C6D35841D}"/>
          </ac:spMkLst>
        </pc:spChg>
      </pc:sldChg>
      <pc:sldChg chg="modSp mod">
        <pc:chgData name="Almudena GARCIA ESPAÑA" userId="a582c4be-49c9-45dc-82eb-01f21481d2c9" providerId="ADAL" clId="{BF322354-2BDE-49C8-BE79-D2A04D36A6BE}" dt="2025-01-09T17:08:04.970" v="695" actId="20577"/>
        <pc:sldMkLst>
          <pc:docMk/>
          <pc:sldMk cId="2737444418" sldId="331"/>
        </pc:sldMkLst>
        <pc:spChg chg="mod">
          <ac:chgData name="Almudena GARCIA ESPAÑA" userId="a582c4be-49c9-45dc-82eb-01f21481d2c9" providerId="ADAL" clId="{BF322354-2BDE-49C8-BE79-D2A04D36A6BE}" dt="2024-12-20T15:37:45.026" v="405" actId="1036"/>
          <ac:spMkLst>
            <pc:docMk/>
            <pc:sldMk cId="2737444418" sldId="331"/>
            <ac:spMk id="2" creationId="{120D1178-933D-0045-5417-1FCAE5013BC0}"/>
          </ac:spMkLst>
        </pc:spChg>
        <pc:spChg chg="mod">
          <ac:chgData name="Almudena GARCIA ESPAÑA" userId="a582c4be-49c9-45dc-82eb-01f21481d2c9" providerId="ADAL" clId="{BF322354-2BDE-49C8-BE79-D2A04D36A6BE}" dt="2025-01-09T17:08:04.970" v="695" actId="20577"/>
          <ac:spMkLst>
            <pc:docMk/>
            <pc:sldMk cId="2737444418" sldId="331"/>
            <ac:spMk id="4" creationId="{9124F5A4-E35F-9577-640F-6E2856755807}"/>
          </ac:spMkLst>
        </pc:spChg>
        <pc:spChg chg="mod">
          <ac:chgData name="Almudena GARCIA ESPAÑA" userId="a582c4be-49c9-45dc-82eb-01f21481d2c9" providerId="ADAL" clId="{BF322354-2BDE-49C8-BE79-D2A04D36A6BE}" dt="2025-01-09T16:57:43.737" v="662" actId="20577"/>
          <ac:spMkLst>
            <pc:docMk/>
            <pc:sldMk cId="2737444418" sldId="331"/>
            <ac:spMk id="15" creationId="{2C2FCF78-2DC8-7CFE-11F3-3CD2D9111DCA}"/>
          </ac:spMkLst>
        </pc:spChg>
        <pc:picChg chg="mod">
          <ac:chgData name="Almudena GARCIA ESPAÑA" userId="a582c4be-49c9-45dc-82eb-01f21481d2c9" providerId="ADAL" clId="{BF322354-2BDE-49C8-BE79-D2A04D36A6BE}" dt="2024-12-20T15:37:45.026" v="405" actId="1036"/>
          <ac:picMkLst>
            <pc:docMk/>
            <pc:sldMk cId="2737444418" sldId="331"/>
            <ac:picMk id="18" creationId="{4119107B-1B13-FF30-67B0-589F0F6E2E6A}"/>
          </ac:picMkLst>
        </pc:picChg>
      </pc:sldChg>
      <pc:sldChg chg="addSp delSp modSp add mod">
        <pc:chgData name="Almudena GARCIA ESPAÑA" userId="a582c4be-49c9-45dc-82eb-01f21481d2c9" providerId="ADAL" clId="{BF322354-2BDE-49C8-BE79-D2A04D36A6BE}" dt="2025-01-22T15:38:14.386" v="950" actId="1076"/>
        <pc:sldMkLst>
          <pc:docMk/>
          <pc:sldMk cId="1287685873" sldId="336"/>
        </pc:sldMkLst>
        <pc:spChg chg="add mod">
          <ac:chgData name="Almudena GARCIA ESPAÑA" userId="a582c4be-49c9-45dc-82eb-01f21481d2c9" providerId="ADAL" clId="{BF322354-2BDE-49C8-BE79-D2A04D36A6BE}" dt="2025-01-22T15:38:14.386" v="950" actId="1076"/>
          <ac:spMkLst>
            <pc:docMk/>
            <pc:sldMk cId="1287685873" sldId="336"/>
            <ac:spMk id="2" creationId="{AAED4EA4-16D8-373F-88E3-1FF4301E73F0}"/>
          </ac:spMkLst>
        </pc:spChg>
        <pc:spChg chg="add mod">
          <ac:chgData name="Almudena GARCIA ESPAÑA" userId="a582c4be-49c9-45dc-82eb-01f21481d2c9" providerId="ADAL" clId="{BF322354-2BDE-49C8-BE79-D2A04D36A6BE}" dt="2025-01-22T15:38:14.386" v="950" actId="1076"/>
          <ac:spMkLst>
            <pc:docMk/>
            <pc:sldMk cId="1287685873" sldId="336"/>
            <ac:spMk id="8" creationId="{DB35BC9B-9597-D410-B609-D7788989BE58}"/>
          </ac:spMkLst>
        </pc:spChg>
        <pc:spChg chg="add mod">
          <ac:chgData name="Almudena GARCIA ESPAÑA" userId="a582c4be-49c9-45dc-82eb-01f21481d2c9" providerId="ADAL" clId="{BF322354-2BDE-49C8-BE79-D2A04D36A6BE}" dt="2025-01-22T15:38:14.386" v="950" actId="1076"/>
          <ac:spMkLst>
            <pc:docMk/>
            <pc:sldMk cId="1287685873" sldId="336"/>
            <ac:spMk id="10" creationId="{5A51DCEE-6DCC-AFBB-8AA7-B5575B3E9541}"/>
          </ac:spMkLst>
        </pc:spChg>
        <pc:spChg chg="add mod">
          <ac:chgData name="Almudena GARCIA ESPAÑA" userId="a582c4be-49c9-45dc-82eb-01f21481d2c9" providerId="ADAL" clId="{BF322354-2BDE-49C8-BE79-D2A04D36A6BE}" dt="2025-01-22T15:38:14.386" v="950" actId="1076"/>
          <ac:spMkLst>
            <pc:docMk/>
            <pc:sldMk cId="1287685873" sldId="336"/>
            <ac:spMk id="13" creationId="{1F4A701C-749E-A332-65D1-535F60F6D0E8}"/>
          </ac:spMkLst>
        </pc:spChg>
        <pc:spChg chg="add mod">
          <ac:chgData name="Almudena GARCIA ESPAÑA" userId="a582c4be-49c9-45dc-82eb-01f21481d2c9" providerId="ADAL" clId="{BF322354-2BDE-49C8-BE79-D2A04D36A6BE}" dt="2025-01-22T15:38:14.386" v="950" actId="1076"/>
          <ac:spMkLst>
            <pc:docMk/>
            <pc:sldMk cId="1287685873" sldId="336"/>
            <ac:spMk id="18" creationId="{24ABF619-8028-C872-041E-FA366B0AA25B}"/>
          </ac:spMkLst>
        </pc:spChg>
        <pc:spChg chg="add mod">
          <ac:chgData name="Almudena GARCIA ESPAÑA" userId="a582c4be-49c9-45dc-82eb-01f21481d2c9" providerId="ADAL" clId="{BF322354-2BDE-49C8-BE79-D2A04D36A6BE}" dt="2025-01-22T15:38:14.386" v="950" actId="1076"/>
          <ac:spMkLst>
            <pc:docMk/>
            <pc:sldMk cId="1287685873" sldId="336"/>
            <ac:spMk id="19" creationId="{B0EAC778-379E-D5D6-066D-AC9FA960D891}"/>
          </ac:spMkLst>
        </pc:spChg>
        <pc:spChg chg="add mod">
          <ac:chgData name="Almudena GARCIA ESPAÑA" userId="a582c4be-49c9-45dc-82eb-01f21481d2c9" providerId="ADAL" clId="{BF322354-2BDE-49C8-BE79-D2A04D36A6BE}" dt="2025-01-22T15:38:14.386" v="950" actId="1076"/>
          <ac:spMkLst>
            <pc:docMk/>
            <pc:sldMk cId="1287685873" sldId="336"/>
            <ac:spMk id="21" creationId="{500FD574-91F2-7009-C3D3-01ACB7D89092}"/>
          </ac:spMkLst>
        </pc:spChg>
        <pc:spChg chg="add mod">
          <ac:chgData name="Almudena GARCIA ESPAÑA" userId="a582c4be-49c9-45dc-82eb-01f21481d2c9" providerId="ADAL" clId="{BF322354-2BDE-49C8-BE79-D2A04D36A6BE}" dt="2025-01-22T15:38:14.386" v="950" actId="1076"/>
          <ac:spMkLst>
            <pc:docMk/>
            <pc:sldMk cId="1287685873" sldId="336"/>
            <ac:spMk id="23" creationId="{EEBA1247-E947-23C4-722C-FF684D8AF33F}"/>
          </ac:spMkLst>
        </pc:spChg>
        <pc:picChg chg="add mod">
          <ac:chgData name="Almudena GARCIA ESPAÑA" userId="a582c4be-49c9-45dc-82eb-01f21481d2c9" providerId="ADAL" clId="{BF322354-2BDE-49C8-BE79-D2A04D36A6BE}" dt="2025-01-22T15:38:14.386" v="950" actId="1076"/>
          <ac:picMkLst>
            <pc:docMk/>
            <pc:sldMk cId="1287685873" sldId="336"/>
            <ac:picMk id="15" creationId="{788280BC-6AC1-5D74-4AA4-FB7AC94EF3EE}"/>
          </ac:picMkLst>
        </pc:picChg>
        <pc:picChg chg="add mod">
          <ac:chgData name="Almudena GARCIA ESPAÑA" userId="a582c4be-49c9-45dc-82eb-01f21481d2c9" providerId="ADAL" clId="{BF322354-2BDE-49C8-BE79-D2A04D36A6BE}" dt="2024-12-20T15:33:34.552" v="45"/>
          <ac:picMkLst>
            <pc:docMk/>
            <pc:sldMk cId="1287685873" sldId="336"/>
            <ac:picMk id="16" creationId="{21615E8A-FC4B-4638-D95D-1B59F252CB44}"/>
          </ac:picMkLst>
        </pc:picChg>
        <pc:picChg chg="add mod">
          <ac:chgData name="Almudena GARCIA ESPAÑA" userId="a582c4be-49c9-45dc-82eb-01f21481d2c9" providerId="ADAL" clId="{BF322354-2BDE-49C8-BE79-D2A04D36A6BE}" dt="2025-01-22T15:38:14.386" v="950" actId="1076"/>
          <ac:picMkLst>
            <pc:docMk/>
            <pc:sldMk cId="1287685873" sldId="336"/>
            <ac:picMk id="20" creationId="{F2859D13-19C1-7D15-7641-4132E6141CC1}"/>
          </ac:picMkLst>
        </pc:picChg>
        <pc:picChg chg="add mod">
          <ac:chgData name="Almudena GARCIA ESPAÑA" userId="a582c4be-49c9-45dc-82eb-01f21481d2c9" providerId="ADAL" clId="{BF322354-2BDE-49C8-BE79-D2A04D36A6BE}" dt="2024-12-20T15:33:34.552" v="45"/>
          <ac:picMkLst>
            <pc:docMk/>
            <pc:sldMk cId="1287685873" sldId="336"/>
            <ac:picMk id="22" creationId="{15DC1C9B-2E6A-E6C3-9C68-41C7D8276FE2}"/>
          </ac:picMkLst>
        </pc:picChg>
      </pc:sldChg>
      <pc:sldChg chg="addSp delSp modSp add del mod ord">
        <pc:chgData name="Almudena GARCIA ESPAÑA" userId="a582c4be-49c9-45dc-82eb-01f21481d2c9" providerId="ADAL" clId="{BF322354-2BDE-49C8-BE79-D2A04D36A6BE}" dt="2025-01-09T16:47:06.391" v="621" actId="47"/>
        <pc:sldMkLst>
          <pc:docMk/>
          <pc:sldMk cId="3819699097" sldId="337"/>
        </pc:sldMkLst>
      </pc:sldChg>
      <pc:sldChg chg="addSp delSp modSp add mod ord">
        <pc:chgData name="Almudena GARCIA ESPAÑA" userId="a582c4be-49c9-45dc-82eb-01f21481d2c9" providerId="ADAL" clId="{BF322354-2BDE-49C8-BE79-D2A04D36A6BE}" dt="2025-02-03T15:05:18.313" v="1226" actId="207"/>
        <pc:sldMkLst>
          <pc:docMk/>
          <pc:sldMk cId="1723935810" sldId="338"/>
        </pc:sldMkLst>
        <pc:spChg chg="mod">
          <ac:chgData name="Almudena GARCIA ESPAÑA" userId="a582c4be-49c9-45dc-82eb-01f21481d2c9" providerId="ADAL" clId="{BF322354-2BDE-49C8-BE79-D2A04D36A6BE}" dt="2025-01-22T15:38:40.627" v="952" actId="1076"/>
          <ac:spMkLst>
            <pc:docMk/>
            <pc:sldMk cId="1723935810" sldId="338"/>
            <ac:spMk id="18" creationId="{63587309-F947-E73A-7972-A4C2FC84DA92}"/>
          </ac:spMkLst>
        </pc:spChg>
        <pc:graphicFrameChg chg="add mod">
          <ac:chgData name="Almudena GARCIA ESPAÑA" userId="a582c4be-49c9-45dc-82eb-01f21481d2c9" providerId="ADAL" clId="{BF322354-2BDE-49C8-BE79-D2A04D36A6BE}" dt="2025-02-03T15:05:18.313" v="1226" actId="207"/>
          <ac:graphicFrameMkLst>
            <pc:docMk/>
            <pc:sldMk cId="1723935810" sldId="338"/>
            <ac:graphicFrameMk id="5" creationId="{EC1D0ED9-DAAA-9248-1829-3D5EA1164E92}"/>
          </ac:graphicFrameMkLst>
        </pc:graphicFrameChg>
      </pc:sldChg>
      <pc:sldChg chg="modSp add del mod">
        <pc:chgData name="Almudena GARCIA ESPAÑA" userId="a582c4be-49c9-45dc-82eb-01f21481d2c9" providerId="ADAL" clId="{BF322354-2BDE-49C8-BE79-D2A04D36A6BE}" dt="2025-01-31T11:49:15.364" v="972" actId="47"/>
        <pc:sldMkLst>
          <pc:docMk/>
          <pc:sldMk cId="793670948" sldId="339"/>
        </pc:sldMkLst>
      </pc:sldChg>
      <pc:sldChg chg="addSp delSp modSp add mod ord setBg">
        <pc:chgData name="Almudena GARCIA ESPAÑA" userId="a582c4be-49c9-45dc-82eb-01f21481d2c9" providerId="ADAL" clId="{BF322354-2BDE-49C8-BE79-D2A04D36A6BE}" dt="2025-02-04T14:15:54.353" v="1808" actId="1076"/>
        <pc:sldMkLst>
          <pc:docMk/>
          <pc:sldMk cId="1271857101" sldId="339"/>
        </pc:sldMkLst>
        <pc:spChg chg="add mod">
          <ac:chgData name="Almudena GARCIA ESPAÑA" userId="a582c4be-49c9-45dc-82eb-01f21481d2c9" providerId="ADAL" clId="{BF322354-2BDE-49C8-BE79-D2A04D36A6BE}" dt="2025-02-04T14:15:38.259" v="1805" actId="1076"/>
          <ac:spMkLst>
            <pc:docMk/>
            <pc:sldMk cId="1271857101" sldId="339"/>
            <ac:spMk id="4" creationId="{C92F9204-2065-7B6A-98DF-B4F938F6B3AB}"/>
          </ac:spMkLst>
        </pc:spChg>
        <pc:spChg chg="add mod topLvl">
          <ac:chgData name="Almudena GARCIA ESPAÑA" userId="a582c4be-49c9-45dc-82eb-01f21481d2c9" providerId="ADAL" clId="{BF322354-2BDE-49C8-BE79-D2A04D36A6BE}" dt="2025-02-04T13:52:57.078" v="1704" actId="164"/>
          <ac:spMkLst>
            <pc:docMk/>
            <pc:sldMk cId="1271857101" sldId="339"/>
            <ac:spMk id="7" creationId="{963426B4-3338-7328-FBA1-08BEC616A0DA}"/>
          </ac:spMkLst>
        </pc:spChg>
        <pc:spChg chg="add mod topLvl">
          <ac:chgData name="Almudena GARCIA ESPAÑA" userId="a582c4be-49c9-45dc-82eb-01f21481d2c9" providerId="ADAL" clId="{BF322354-2BDE-49C8-BE79-D2A04D36A6BE}" dt="2025-02-04T13:52:57.078" v="1704" actId="164"/>
          <ac:spMkLst>
            <pc:docMk/>
            <pc:sldMk cId="1271857101" sldId="339"/>
            <ac:spMk id="8" creationId="{47515F9A-06EA-A74E-29FA-F02855C424E5}"/>
          </ac:spMkLst>
        </pc:spChg>
        <pc:spChg chg="add mod">
          <ac:chgData name="Almudena GARCIA ESPAÑA" userId="a582c4be-49c9-45dc-82eb-01f21481d2c9" providerId="ADAL" clId="{BF322354-2BDE-49C8-BE79-D2A04D36A6BE}" dt="2025-02-04T13:18:21.426" v="1509" actId="404"/>
          <ac:spMkLst>
            <pc:docMk/>
            <pc:sldMk cId="1271857101" sldId="339"/>
            <ac:spMk id="9" creationId="{F5974941-F500-2880-E97A-933377D7FDC2}"/>
          </ac:spMkLst>
        </pc:spChg>
        <pc:spChg chg="mod">
          <ac:chgData name="Almudena GARCIA ESPAÑA" userId="a582c4be-49c9-45dc-82eb-01f21481d2c9" providerId="ADAL" clId="{BF322354-2BDE-49C8-BE79-D2A04D36A6BE}" dt="2025-02-04T14:15:54.353" v="1808" actId="1076"/>
          <ac:spMkLst>
            <pc:docMk/>
            <pc:sldMk cId="1271857101" sldId="339"/>
            <ac:spMk id="10" creationId="{9181B4B1-25CD-7D7F-3DD0-2937635A6CA9}"/>
          </ac:spMkLst>
        </pc:spChg>
        <pc:spChg chg="add mod">
          <ac:chgData name="Almudena GARCIA ESPAÑA" userId="a582c4be-49c9-45dc-82eb-01f21481d2c9" providerId="ADAL" clId="{BF322354-2BDE-49C8-BE79-D2A04D36A6BE}" dt="2025-02-04T13:18:26.108" v="1510" actId="404"/>
          <ac:spMkLst>
            <pc:docMk/>
            <pc:sldMk cId="1271857101" sldId="339"/>
            <ac:spMk id="11" creationId="{363E665E-3F9E-9009-8D0D-3059DACDA5C6}"/>
          </ac:spMkLst>
        </pc:spChg>
        <pc:spChg chg="add mod">
          <ac:chgData name="Almudena GARCIA ESPAÑA" userId="a582c4be-49c9-45dc-82eb-01f21481d2c9" providerId="ADAL" clId="{BF322354-2BDE-49C8-BE79-D2A04D36A6BE}" dt="2025-02-04T13:18:47.754" v="1514" actId="1076"/>
          <ac:spMkLst>
            <pc:docMk/>
            <pc:sldMk cId="1271857101" sldId="339"/>
            <ac:spMk id="15" creationId="{ED15CC41-E9FC-1A13-5B04-724CFD7A1B50}"/>
          </ac:spMkLst>
        </pc:spChg>
        <pc:spChg chg="add mod topLvl">
          <ac:chgData name="Almudena GARCIA ESPAÑA" userId="a582c4be-49c9-45dc-82eb-01f21481d2c9" providerId="ADAL" clId="{BF322354-2BDE-49C8-BE79-D2A04D36A6BE}" dt="2025-02-04T13:52:57.078" v="1704" actId="164"/>
          <ac:spMkLst>
            <pc:docMk/>
            <pc:sldMk cId="1271857101" sldId="339"/>
            <ac:spMk id="16" creationId="{41F49B8C-2388-9C3D-F03B-DE3F2C928257}"/>
          </ac:spMkLst>
        </pc:spChg>
        <pc:spChg chg="add mod topLvl">
          <ac:chgData name="Almudena GARCIA ESPAÑA" userId="a582c4be-49c9-45dc-82eb-01f21481d2c9" providerId="ADAL" clId="{BF322354-2BDE-49C8-BE79-D2A04D36A6BE}" dt="2025-02-04T13:52:57.078" v="1704" actId="164"/>
          <ac:spMkLst>
            <pc:docMk/>
            <pc:sldMk cId="1271857101" sldId="339"/>
            <ac:spMk id="17" creationId="{6F9A6F09-28E5-F26F-A73D-7EDF3CD6FB2D}"/>
          </ac:spMkLst>
        </pc:spChg>
        <pc:spChg chg="add mod topLvl">
          <ac:chgData name="Almudena GARCIA ESPAÑA" userId="a582c4be-49c9-45dc-82eb-01f21481d2c9" providerId="ADAL" clId="{BF322354-2BDE-49C8-BE79-D2A04D36A6BE}" dt="2025-02-04T13:52:57.078" v="1704" actId="164"/>
          <ac:spMkLst>
            <pc:docMk/>
            <pc:sldMk cId="1271857101" sldId="339"/>
            <ac:spMk id="19" creationId="{0A9C3673-6BCE-DBF7-DC70-7D6FCB8F4AFE}"/>
          </ac:spMkLst>
        </pc:spChg>
        <pc:spChg chg="add mod">
          <ac:chgData name="Almudena GARCIA ESPAÑA" userId="a582c4be-49c9-45dc-82eb-01f21481d2c9" providerId="ADAL" clId="{BF322354-2BDE-49C8-BE79-D2A04D36A6BE}" dt="2025-02-04T13:52:26.666" v="1697" actId="17032"/>
          <ac:spMkLst>
            <pc:docMk/>
            <pc:sldMk cId="1271857101" sldId="339"/>
            <ac:spMk id="20" creationId="{76A65D02-4ED4-8EA3-B00A-631AD3836A3D}"/>
          </ac:spMkLst>
        </pc:spChg>
        <pc:spChg chg="add mod topLvl">
          <ac:chgData name="Almudena GARCIA ESPAÑA" userId="a582c4be-49c9-45dc-82eb-01f21481d2c9" providerId="ADAL" clId="{BF322354-2BDE-49C8-BE79-D2A04D36A6BE}" dt="2025-02-04T13:52:57.078" v="1704" actId="164"/>
          <ac:spMkLst>
            <pc:docMk/>
            <pc:sldMk cId="1271857101" sldId="339"/>
            <ac:spMk id="21" creationId="{294AEB53-F63C-501A-B861-61D58D7E6729}"/>
          </ac:spMkLst>
        </pc:spChg>
        <pc:spChg chg="add mod topLvl">
          <ac:chgData name="Almudena GARCIA ESPAÑA" userId="a582c4be-49c9-45dc-82eb-01f21481d2c9" providerId="ADAL" clId="{BF322354-2BDE-49C8-BE79-D2A04D36A6BE}" dt="2025-02-04T13:52:57.078" v="1704" actId="164"/>
          <ac:spMkLst>
            <pc:docMk/>
            <pc:sldMk cId="1271857101" sldId="339"/>
            <ac:spMk id="22" creationId="{BD982AC8-0039-88CE-0E0F-42D5C7FC6D0D}"/>
          </ac:spMkLst>
        </pc:spChg>
        <pc:spChg chg="add mod">
          <ac:chgData name="Almudena GARCIA ESPAÑA" userId="a582c4be-49c9-45dc-82eb-01f21481d2c9" providerId="ADAL" clId="{BF322354-2BDE-49C8-BE79-D2A04D36A6BE}" dt="2025-02-04T13:52:41.531" v="1702" actId="17032"/>
          <ac:spMkLst>
            <pc:docMk/>
            <pc:sldMk cId="1271857101" sldId="339"/>
            <ac:spMk id="23" creationId="{2A6E6EC0-7923-47C5-DC96-A0CD17AB6AF7}"/>
          </ac:spMkLst>
        </pc:spChg>
        <pc:spChg chg="add mod topLvl">
          <ac:chgData name="Almudena GARCIA ESPAÑA" userId="a582c4be-49c9-45dc-82eb-01f21481d2c9" providerId="ADAL" clId="{BF322354-2BDE-49C8-BE79-D2A04D36A6BE}" dt="2025-02-04T13:52:57.078" v="1704" actId="164"/>
          <ac:spMkLst>
            <pc:docMk/>
            <pc:sldMk cId="1271857101" sldId="339"/>
            <ac:spMk id="24" creationId="{1EBEFA6C-E598-B9A0-6D63-8AB9E63DD80C}"/>
          </ac:spMkLst>
        </pc:spChg>
        <pc:spChg chg="add mod topLvl">
          <ac:chgData name="Almudena GARCIA ESPAÑA" userId="a582c4be-49c9-45dc-82eb-01f21481d2c9" providerId="ADAL" clId="{BF322354-2BDE-49C8-BE79-D2A04D36A6BE}" dt="2025-02-04T13:52:57.078" v="1704" actId="164"/>
          <ac:spMkLst>
            <pc:docMk/>
            <pc:sldMk cId="1271857101" sldId="339"/>
            <ac:spMk id="25" creationId="{F9346183-A625-E53C-0D48-ECEF91BCE5BB}"/>
          </ac:spMkLst>
        </pc:spChg>
        <pc:spChg chg="add mod">
          <ac:chgData name="Almudena GARCIA ESPAÑA" userId="a582c4be-49c9-45dc-82eb-01f21481d2c9" providerId="ADAL" clId="{BF322354-2BDE-49C8-BE79-D2A04D36A6BE}" dt="2025-02-04T13:52:37.450" v="1700" actId="14100"/>
          <ac:spMkLst>
            <pc:docMk/>
            <pc:sldMk cId="1271857101" sldId="339"/>
            <ac:spMk id="30" creationId="{4FAD99D7-DC78-C118-D6B6-A6300F257B22}"/>
          </ac:spMkLst>
        </pc:spChg>
        <pc:spChg chg="add mod topLvl">
          <ac:chgData name="Almudena GARCIA ESPAÑA" userId="a582c4be-49c9-45dc-82eb-01f21481d2c9" providerId="ADAL" clId="{BF322354-2BDE-49C8-BE79-D2A04D36A6BE}" dt="2025-02-04T13:52:57.078" v="1704" actId="164"/>
          <ac:spMkLst>
            <pc:docMk/>
            <pc:sldMk cId="1271857101" sldId="339"/>
            <ac:spMk id="31" creationId="{C70CEAD0-4EFC-4BBD-8047-89DFD50A7F5E}"/>
          </ac:spMkLst>
        </pc:spChg>
        <pc:spChg chg="add mod ord">
          <ac:chgData name="Almudena GARCIA ESPAÑA" userId="a582c4be-49c9-45dc-82eb-01f21481d2c9" providerId="ADAL" clId="{BF322354-2BDE-49C8-BE79-D2A04D36A6BE}" dt="2025-02-04T14:15:49.409" v="1807" actId="14100"/>
          <ac:spMkLst>
            <pc:docMk/>
            <pc:sldMk cId="1271857101" sldId="339"/>
            <ac:spMk id="36" creationId="{B715A0BB-F896-B9C0-AD33-941E7C06EFA6}"/>
          </ac:spMkLst>
        </pc:spChg>
        <pc:spChg chg="add mod">
          <ac:chgData name="Almudena GARCIA ESPAÑA" userId="a582c4be-49c9-45dc-82eb-01f21481d2c9" providerId="ADAL" clId="{BF322354-2BDE-49C8-BE79-D2A04D36A6BE}" dt="2025-02-04T13:56:17.255" v="1739" actId="164"/>
          <ac:spMkLst>
            <pc:docMk/>
            <pc:sldMk cId="1271857101" sldId="339"/>
            <ac:spMk id="37" creationId="{A5DA2391-7620-6430-539F-186861C7E2EE}"/>
          </ac:spMkLst>
        </pc:spChg>
        <pc:grpChg chg="mod">
          <ac:chgData name="Almudena GARCIA ESPAÑA" userId="a582c4be-49c9-45dc-82eb-01f21481d2c9" providerId="ADAL" clId="{BF322354-2BDE-49C8-BE79-D2A04D36A6BE}" dt="2025-02-04T13:59:15.103" v="1801" actId="1076"/>
          <ac:grpSpMkLst>
            <pc:docMk/>
            <pc:sldMk cId="1271857101" sldId="339"/>
            <ac:grpSpMk id="34" creationId="{2BA38FBD-3776-0067-C240-E7C847C1A88A}"/>
          </ac:grpSpMkLst>
        </pc:grpChg>
        <pc:grpChg chg="add mod">
          <ac:chgData name="Almudena GARCIA ESPAÑA" userId="a582c4be-49c9-45dc-82eb-01f21481d2c9" providerId="ADAL" clId="{BF322354-2BDE-49C8-BE79-D2A04D36A6BE}" dt="2025-02-04T14:15:46.147" v="1806" actId="1076"/>
          <ac:grpSpMkLst>
            <pc:docMk/>
            <pc:sldMk cId="1271857101" sldId="339"/>
            <ac:grpSpMk id="39" creationId="{396F20AD-4B24-DA10-A15F-3C55E884E0FE}"/>
          </ac:grpSpMkLst>
        </pc:grpChg>
        <pc:graphicFrameChg chg="add mod ord topLvl">
          <ac:chgData name="Almudena GARCIA ESPAÑA" userId="a582c4be-49c9-45dc-82eb-01f21481d2c9" providerId="ADAL" clId="{BF322354-2BDE-49C8-BE79-D2A04D36A6BE}" dt="2025-02-04T13:52:07.159" v="1693" actId="167"/>
          <ac:graphicFrameMkLst>
            <pc:docMk/>
            <pc:sldMk cId="1271857101" sldId="339"/>
            <ac:graphicFrameMk id="3" creationId="{622AC7B4-E663-D95E-EF2A-218FAB0A8E50}"/>
          </ac:graphicFrameMkLst>
        </pc:graphicFrameChg>
        <pc:graphicFrameChg chg="add mod">
          <ac:chgData name="Almudena GARCIA ESPAÑA" userId="a582c4be-49c9-45dc-82eb-01f21481d2c9" providerId="ADAL" clId="{BF322354-2BDE-49C8-BE79-D2A04D36A6BE}" dt="2025-02-04T13:59:07.609" v="1800" actId="1076"/>
          <ac:graphicFrameMkLst>
            <pc:docMk/>
            <pc:sldMk cId="1271857101" sldId="339"/>
            <ac:graphicFrameMk id="6" creationId="{E6D9E0D6-306E-3EF2-15CA-0B4717E55EB4}"/>
          </ac:graphicFrameMkLst>
        </pc:graphicFrameChg>
        <pc:picChg chg="add mod">
          <ac:chgData name="Almudena GARCIA ESPAÑA" userId="a582c4be-49c9-45dc-82eb-01f21481d2c9" providerId="ADAL" clId="{BF322354-2BDE-49C8-BE79-D2A04D36A6BE}" dt="2025-02-04T13:56:17.255" v="1739" actId="164"/>
          <ac:picMkLst>
            <pc:docMk/>
            <pc:sldMk cId="1271857101" sldId="339"/>
            <ac:picMk id="38" creationId="{50968EC8-C410-B0C5-CDC3-0E005DE054A2}"/>
          </ac:picMkLst>
        </pc:picChg>
      </pc:sldChg>
      <pc:sldChg chg="add del">
        <pc:chgData name="Almudena GARCIA ESPAÑA" userId="a582c4be-49c9-45dc-82eb-01f21481d2c9" providerId="ADAL" clId="{BF322354-2BDE-49C8-BE79-D2A04D36A6BE}" dt="2025-02-03T16:28:09.949" v="1230" actId="2890"/>
        <pc:sldMkLst>
          <pc:docMk/>
          <pc:sldMk cId="1827075238" sldId="340"/>
        </pc:sldMkLst>
      </pc:sldChg>
      <pc:sldChg chg="addSp modSp add del mod">
        <pc:chgData name="Almudena GARCIA ESPAÑA" userId="a582c4be-49c9-45dc-82eb-01f21481d2c9" providerId="ADAL" clId="{BF322354-2BDE-49C8-BE79-D2A04D36A6BE}" dt="2025-02-04T13:49:10.878" v="1670" actId="47"/>
        <pc:sldMkLst>
          <pc:docMk/>
          <pc:sldMk cId="3947583308" sldId="340"/>
        </pc:sldMkLst>
      </pc:sldChg>
    </pc:docChg>
  </pc:docChgLst>
  <pc:docChgLst>
    <pc:chgData name="Almudena GARCIA ESPAÑA" userId="a582c4be-49c9-45dc-82eb-01f21481d2c9" providerId="ADAL" clId="{008AB961-5656-4A0A-A7CC-B393279A1FF9}"/>
    <pc:docChg chg="undo redo custSel addSld delSld modSld sldOrd">
      <pc:chgData name="Almudena GARCIA ESPAÑA" userId="a582c4be-49c9-45dc-82eb-01f21481d2c9" providerId="ADAL" clId="{008AB961-5656-4A0A-A7CC-B393279A1FF9}" dt="2025-03-11T16:49:36.959" v="1360" actId="20577"/>
      <pc:docMkLst>
        <pc:docMk/>
      </pc:docMkLst>
      <pc:sldChg chg="modSp mod">
        <pc:chgData name="Almudena GARCIA ESPAÑA" userId="a582c4be-49c9-45dc-82eb-01f21481d2c9" providerId="ADAL" clId="{008AB961-5656-4A0A-A7CC-B393279A1FF9}" dt="2025-03-11T08:36:09.624" v="8"/>
        <pc:sldMkLst>
          <pc:docMk/>
          <pc:sldMk cId="1007958556" sldId="257"/>
        </pc:sldMkLst>
        <pc:spChg chg="mod">
          <ac:chgData name="Almudena GARCIA ESPAÑA" userId="a582c4be-49c9-45dc-82eb-01f21481d2c9" providerId="ADAL" clId="{008AB961-5656-4A0A-A7CC-B393279A1FF9}" dt="2025-03-11T08:36:09.624" v="8"/>
          <ac:spMkLst>
            <pc:docMk/>
            <pc:sldMk cId="1007958556" sldId="257"/>
            <ac:spMk id="2" creationId="{92A0B559-D584-21D2-AF3A-92FA6ADE51AE}"/>
          </ac:spMkLst>
        </pc:spChg>
      </pc:sldChg>
      <pc:sldChg chg="modSp mod">
        <pc:chgData name="Almudena GARCIA ESPAÑA" userId="a582c4be-49c9-45dc-82eb-01f21481d2c9" providerId="ADAL" clId="{008AB961-5656-4A0A-A7CC-B393279A1FF9}" dt="2025-03-11T11:04:18.771" v="199" actId="20577"/>
        <pc:sldMkLst>
          <pc:docMk/>
          <pc:sldMk cId="1791391115" sldId="284"/>
        </pc:sldMkLst>
        <pc:spChg chg="mod">
          <ac:chgData name="Almudena GARCIA ESPAÑA" userId="a582c4be-49c9-45dc-82eb-01f21481d2c9" providerId="ADAL" clId="{008AB961-5656-4A0A-A7CC-B393279A1FF9}" dt="2025-03-11T11:04:18.771" v="199" actId="20577"/>
          <ac:spMkLst>
            <pc:docMk/>
            <pc:sldMk cId="1791391115" sldId="284"/>
            <ac:spMk id="11" creationId="{35D514E0-A62F-9CC8-C666-DB7CFD087060}"/>
          </ac:spMkLst>
        </pc:spChg>
      </pc:sldChg>
      <pc:sldChg chg="ord">
        <pc:chgData name="Almudena GARCIA ESPAÑA" userId="a582c4be-49c9-45dc-82eb-01f21481d2c9" providerId="ADAL" clId="{008AB961-5656-4A0A-A7CC-B393279A1FF9}" dt="2025-03-03T15:36:27.294" v="7"/>
        <pc:sldMkLst>
          <pc:docMk/>
          <pc:sldMk cId="551517666" sldId="319"/>
        </pc:sldMkLst>
      </pc:sldChg>
      <pc:sldChg chg="addSp delSp modSp del mod">
        <pc:chgData name="Almudena GARCIA ESPAÑA" userId="a582c4be-49c9-45dc-82eb-01f21481d2c9" providerId="ADAL" clId="{008AB961-5656-4A0A-A7CC-B393279A1FF9}" dt="2025-03-11T11:08:32.974" v="221" actId="47"/>
        <pc:sldMkLst>
          <pc:docMk/>
          <pc:sldMk cId="1610485255" sldId="323"/>
        </pc:sldMkLst>
        <pc:spChg chg="del">
          <ac:chgData name="Almudena GARCIA ESPAÑA" userId="a582c4be-49c9-45dc-82eb-01f21481d2c9" providerId="ADAL" clId="{008AB961-5656-4A0A-A7CC-B393279A1FF9}" dt="2025-03-11T10:55:05.930" v="9" actId="478"/>
          <ac:spMkLst>
            <pc:docMk/>
            <pc:sldMk cId="1610485255" sldId="323"/>
            <ac:spMk id="2" creationId="{5A492A6B-4FF8-0811-7D31-8F1BEE729170}"/>
          </ac:spMkLst>
        </pc:spChg>
        <pc:spChg chg="mod">
          <ac:chgData name="Almudena GARCIA ESPAÑA" userId="a582c4be-49c9-45dc-82eb-01f21481d2c9" providerId="ADAL" clId="{008AB961-5656-4A0A-A7CC-B393279A1FF9}" dt="2025-03-11T10:59:28.051" v="52" actId="1076"/>
          <ac:spMkLst>
            <pc:docMk/>
            <pc:sldMk cId="1610485255" sldId="323"/>
            <ac:spMk id="19" creationId="{7AA82348-EECC-756F-BBCA-211E7868DC4C}"/>
          </ac:spMkLst>
        </pc:spChg>
        <pc:spChg chg="del mod">
          <ac:chgData name="Almudena GARCIA ESPAÑA" userId="a582c4be-49c9-45dc-82eb-01f21481d2c9" providerId="ADAL" clId="{008AB961-5656-4A0A-A7CC-B393279A1FF9}" dt="2025-03-11T10:56:21.183" v="35" actId="478"/>
          <ac:spMkLst>
            <pc:docMk/>
            <pc:sldMk cId="1610485255" sldId="323"/>
            <ac:spMk id="20" creationId="{1A789BBE-AA78-6A66-4C2B-DB222FE46C71}"/>
          </ac:spMkLst>
        </pc:spChg>
        <pc:spChg chg="add del mod">
          <ac:chgData name="Almudena GARCIA ESPAÑA" userId="a582c4be-49c9-45dc-82eb-01f21481d2c9" providerId="ADAL" clId="{008AB961-5656-4A0A-A7CC-B393279A1FF9}" dt="2025-03-11T10:59:28.051" v="52" actId="1076"/>
          <ac:spMkLst>
            <pc:docMk/>
            <pc:sldMk cId="1610485255" sldId="323"/>
            <ac:spMk id="22" creationId="{1272C988-2629-D400-1ED2-D0DFF5143F95}"/>
          </ac:spMkLst>
        </pc:spChg>
        <pc:spChg chg="mod">
          <ac:chgData name="Almudena GARCIA ESPAÑA" userId="a582c4be-49c9-45dc-82eb-01f21481d2c9" providerId="ADAL" clId="{008AB961-5656-4A0A-A7CC-B393279A1FF9}" dt="2025-03-11T11:05:00.391" v="203" actId="1076"/>
          <ac:spMkLst>
            <pc:docMk/>
            <pc:sldMk cId="1610485255" sldId="323"/>
            <ac:spMk id="23" creationId="{11B641D2-A6BE-AFC4-C39E-70BE34F68E50}"/>
          </ac:spMkLst>
        </pc:spChg>
        <pc:spChg chg="mod">
          <ac:chgData name="Almudena GARCIA ESPAÑA" userId="a582c4be-49c9-45dc-82eb-01f21481d2c9" providerId="ADAL" clId="{008AB961-5656-4A0A-A7CC-B393279A1FF9}" dt="2025-03-11T11:05:07.037" v="206" actId="1076"/>
          <ac:spMkLst>
            <pc:docMk/>
            <pc:sldMk cId="1610485255" sldId="323"/>
            <ac:spMk id="24" creationId="{632DD5CD-C6F2-E8F6-83B0-09B41BD1A99A}"/>
          </ac:spMkLst>
        </pc:spChg>
        <pc:spChg chg="add del">
          <ac:chgData name="Almudena GARCIA ESPAÑA" userId="a582c4be-49c9-45dc-82eb-01f21481d2c9" providerId="ADAL" clId="{008AB961-5656-4A0A-A7CC-B393279A1FF9}" dt="2025-03-11T10:59:15.086" v="51" actId="478"/>
          <ac:spMkLst>
            <pc:docMk/>
            <pc:sldMk cId="1610485255" sldId="323"/>
            <ac:spMk id="29" creationId="{526FCFC7-E2FA-D579-9A23-D287A9FB6716}"/>
          </ac:spMkLst>
        </pc:spChg>
        <pc:graphicFrameChg chg="mod">
          <ac:chgData name="Almudena GARCIA ESPAÑA" userId="a582c4be-49c9-45dc-82eb-01f21481d2c9" providerId="ADAL" clId="{008AB961-5656-4A0A-A7CC-B393279A1FF9}" dt="2025-03-11T10:59:28.051" v="52" actId="1076"/>
          <ac:graphicFrameMkLst>
            <pc:docMk/>
            <pc:sldMk cId="1610485255" sldId="323"/>
            <ac:graphicFrameMk id="3" creationId="{FC570FB6-9D29-BE3D-4E30-5F2F49D83BEA}"/>
          </ac:graphicFrameMkLst>
        </pc:graphicFrameChg>
        <pc:picChg chg="del">
          <ac:chgData name="Almudena GARCIA ESPAÑA" userId="a582c4be-49c9-45dc-82eb-01f21481d2c9" providerId="ADAL" clId="{008AB961-5656-4A0A-A7CC-B393279A1FF9}" dt="2025-03-11T11:04:54.596" v="201" actId="478"/>
          <ac:picMkLst>
            <pc:docMk/>
            <pc:sldMk cId="1610485255" sldId="323"/>
            <ac:picMk id="8" creationId="{93E35DF7-E371-C378-A952-44E74911D7EC}"/>
          </ac:picMkLst>
        </pc:picChg>
        <pc:picChg chg="mod">
          <ac:chgData name="Almudena GARCIA ESPAÑA" userId="a582c4be-49c9-45dc-82eb-01f21481d2c9" providerId="ADAL" clId="{008AB961-5656-4A0A-A7CC-B393279A1FF9}" dt="2025-03-11T10:59:28.051" v="52" actId="1076"/>
          <ac:picMkLst>
            <pc:docMk/>
            <pc:sldMk cId="1610485255" sldId="323"/>
            <ac:picMk id="25" creationId="{2D58D1DD-E14B-1B6C-694E-89292A5418AD}"/>
          </ac:picMkLst>
        </pc:picChg>
        <pc:picChg chg="mod">
          <ac:chgData name="Almudena GARCIA ESPAÑA" userId="a582c4be-49c9-45dc-82eb-01f21481d2c9" providerId="ADAL" clId="{008AB961-5656-4A0A-A7CC-B393279A1FF9}" dt="2025-03-11T11:05:04.659" v="205" actId="688"/>
          <ac:picMkLst>
            <pc:docMk/>
            <pc:sldMk cId="1610485255" sldId="323"/>
            <ac:picMk id="26" creationId="{585CB969-8662-5E36-52A2-5A2D9286F4DA}"/>
          </ac:picMkLst>
        </pc:picChg>
        <pc:cxnChg chg="mod">
          <ac:chgData name="Almudena GARCIA ESPAÑA" userId="a582c4be-49c9-45dc-82eb-01f21481d2c9" providerId="ADAL" clId="{008AB961-5656-4A0A-A7CC-B393279A1FF9}" dt="2025-03-11T10:59:28.051" v="52" actId="1076"/>
          <ac:cxnSpMkLst>
            <pc:docMk/>
            <pc:sldMk cId="1610485255" sldId="323"/>
            <ac:cxnSpMk id="4" creationId="{D74E9283-4341-E277-16A9-BD3A4B497DBB}"/>
          </ac:cxnSpMkLst>
        </pc:cxnChg>
      </pc:sldChg>
      <pc:sldChg chg="del">
        <pc:chgData name="Almudena GARCIA ESPAÑA" userId="a582c4be-49c9-45dc-82eb-01f21481d2c9" providerId="ADAL" clId="{008AB961-5656-4A0A-A7CC-B393279A1FF9}" dt="2025-03-11T11:11:40.647" v="254" actId="47"/>
        <pc:sldMkLst>
          <pc:docMk/>
          <pc:sldMk cId="3863757352" sldId="324"/>
        </pc:sldMkLst>
      </pc:sldChg>
      <pc:sldChg chg="mod modShow">
        <pc:chgData name="Almudena GARCIA ESPAÑA" userId="a582c4be-49c9-45dc-82eb-01f21481d2c9" providerId="ADAL" clId="{008AB961-5656-4A0A-A7CC-B393279A1FF9}" dt="2025-03-03T15:36:09.100" v="2" actId="729"/>
        <pc:sldMkLst>
          <pc:docMk/>
          <pc:sldMk cId="1723935810" sldId="338"/>
        </pc:sldMkLst>
      </pc:sldChg>
      <pc:sldChg chg="mod ord modShow">
        <pc:chgData name="Almudena GARCIA ESPAÑA" userId="a582c4be-49c9-45dc-82eb-01f21481d2c9" providerId="ADAL" clId="{008AB961-5656-4A0A-A7CC-B393279A1FF9}" dt="2025-03-03T15:36:23.332" v="5"/>
        <pc:sldMkLst>
          <pc:docMk/>
          <pc:sldMk cId="1271857101" sldId="339"/>
        </pc:sldMkLst>
      </pc:sldChg>
      <pc:sldChg chg="add">
        <pc:chgData name="Almudena GARCIA ESPAÑA" userId="a582c4be-49c9-45dc-82eb-01f21481d2c9" providerId="ADAL" clId="{008AB961-5656-4A0A-A7CC-B393279A1FF9}" dt="2025-03-03T15:35:52.480" v="0"/>
        <pc:sldMkLst>
          <pc:docMk/>
          <pc:sldMk cId="3465301357" sldId="340"/>
        </pc:sldMkLst>
      </pc:sldChg>
      <pc:sldChg chg="addSp delSp add del mod ord">
        <pc:chgData name="Almudena GARCIA ESPAÑA" userId="a582c4be-49c9-45dc-82eb-01f21481d2c9" providerId="ADAL" clId="{008AB961-5656-4A0A-A7CC-B393279A1FF9}" dt="2025-03-11T10:56:10.870" v="29" actId="2890"/>
        <pc:sldMkLst>
          <pc:docMk/>
          <pc:sldMk cId="1077695225" sldId="341"/>
        </pc:sldMkLst>
        <pc:spChg chg="add del">
          <ac:chgData name="Almudena GARCIA ESPAÑA" userId="a582c4be-49c9-45dc-82eb-01f21481d2c9" providerId="ADAL" clId="{008AB961-5656-4A0A-A7CC-B393279A1FF9}" dt="2025-03-11T10:56:08.993" v="27" actId="478"/>
          <ac:spMkLst>
            <pc:docMk/>
            <pc:sldMk cId="1077695225" sldId="341"/>
            <ac:spMk id="19" creationId="{7136887E-095B-3F89-C275-C974A27ABA70}"/>
          </ac:spMkLst>
        </pc:spChg>
        <pc:spChg chg="add del">
          <ac:chgData name="Almudena GARCIA ESPAÑA" userId="a582c4be-49c9-45dc-82eb-01f21481d2c9" providerId="ADAL" clId="{008AB961-5656-4A0A-A7CC-B393279A1FF9}" dt="2025-03-11T10:56:08.993" v="27" actId="478"/>
          <ac:spMkLst>
            <pc:docMk/>
            <pc:sldMk cId="1077695225" sldId="341"/>
            <ac:spMk id="20" creationId="{10C2B4F9-E89B-41E3-CE90-365C096E1126}"/>
          </ac:spMkLst>
        </pc:spChg>
        <pc:spChg chg="add del">
          <ac:chgData name="Almudena GARCIA ESPAÑA" userId="a582c4be-49c9-45dc-82eb-01f21481d2c9" providerId="ADAL" clId="{008AB961-5656-4A0A-A7CC-B393279A1FF9}" dt="2025-03-11T10:56:08.993" v="27" actId="478"/>
          <ac:spMkLst>
            <pc:docMk/>
            <pc:sldMk cId="1077695225" sldId="341"/>
            <ac:spMk id="23" creationId="{16983773-23B0-5486-27D6-FE53C4A9337D}"/>
          </ac:spMkLst>
        </pc:spChg>
        <pc:spChg chg="add del">
          <ac:chgData name="Almudena GARCIA ESPAÑA" userId="a582c4be-49c9-45dc-82eb-01f21481d2c9" providerId="ADAL" clId="{008AB961-5656-4A0A-A7CC-B393279A1FF9}" dt="2025-03-11T10:56:08.993" v="27" actId="478"/>
          <ac:spMkLst>
            <pc:docMk/>
            <pc:sldMk cId="1077695225" sldId="341"/>
            <ac:spMk id="24" creationId="{177F97BA-1A14-858A-87B9-3CE962C3BFEF}"/>
          </ac:spMkLst>
        </pc:spChg>
        <pc:graphicFrameChg chg="add del">
          <ac:chgData name="Almudena GARCIA ESPAÑA" userId="a582c4be-49c9-45dc-82eb-01f21481d2c9" providerId="ADAL" clId="{008AB961-5656-4A0A-A7CC-B393279A1FF9}" dt="2025-03-11T10:56:08.993" v="27" actId="478"/>
          <ac:graphicFrameMkLst>
            <pc:docMk/>
            <pc:sldMk cId="1077695225" sldId="341"/>
            <ac:graphicFrameMk id="3" creationId="{C78A5E90-007D-913A-A909-65A932D0846A}"/>
          </ac:graphicFrameMkLst>
        </pc:graphicFrameChg>
        <pc:picChg chg="add del">
          <ac:chgData name="Almudena GARCIA ESPAÑA" userId="a582c4be-49c9-45dc-82eb-01f21481d2c9" providerId="ADAL" clId="{008AB961-5656-4A0A-A7CC-B393279A1FF9}" dt="2025-03-11T10:56:08.993" v="27" actId="478"/>
          <ac:picMkLst>
            <pc:docMk/>
            <pc:sldMk cId="1077695225" sldId="341"/>
            <ac:picMk id="25" creationId="{F2B3A618-168B-63A5-5DAA-4CDF9A4CF289}"/>
          </ac:picMkLst>
        </pc:picChg>
        <pc:picChg chg="add del">
          <ac:chgData name="Almudena GARCIA ESPAÑA" userId="a582c4be-49c9-45dc-82eb-01f21481d2c9" providerId="ADAL" clId="{008AB961-5656-4A0A-A7CC-B393279A1FF9}" dt="2025-03-11T10:56:08.993" v="27" actId="478"/>
          <ac:picMkLst>
            <pc:docMk/>
            <pc:sldMk cId="1077695225" sldId="341"/>
            <ac:picMk id="26" creationId="{87343AAE-7093-8B5F-13E2-38843D02B463}"/>
          </ac:picMkLst>
        </pc:picChg>
        <pc:cxnChg chg="add del">
          <ac:chgData name="Almudena GARCIA ESPAÑA" userId="a582c4be-49c9-45dc-82eb-01f21481d2c9" providerId="ADAL" clId="{008AB961-5656-4A0A-A7CC-B393279A1FF9}" dt="2025-03-11T10:56:08.993" v="27" actId="478"/>
          <ac:cxnSpMkLst>
            <pc:docMk/>
            <pc:sldMk cId="1077695225" sldId="341"/>
            <ac:cxnSpMk id="4" creationId="{94658B9A-C878-AF0E-7D60-9534326194D8}"/>
          </ac:cxnSpMkLst>
        </pc:cxnChg>
      </pc:sldChg>
      <pc:sldChg chg="addSp delSp modSp add mod ord">
        <pc:chgData name="Almudena GARCIA ESPAÑA" userId="a582c4be-49c9-45dc-82eb-01f21481d2c9" providerId="ADAL" clId="{008AB961-5656-4A0A-A7CC-B393279A1FF9}" dt="2025-03-11T16:49:36.959" v="1360" actId="20577"/>
        <pc:sldMkLst>
          <pc:docMk/>
          <pc:sldMk cId="3529351905" sldId="341"/>
        </pc:sldMkLst>
        <pc:spChg chg="add del mod">
          <ac:chgData name="Almudena GARCIA ESPAÑA" userId="a582c4be-49c9-45dc-82eb-01f21481d2c9" providerId="ADAL" clId="{008AB961-5656-4A0A-A7CC-B393279A1FF9}" dt="2025-03-11T11:27:41.672" v="650" actId="22"/>
          <ac:spMkLst>
            <pc:docMk/>
            <pc:sldMk cId="3529351905" sldId="341"/>
            <ac:spMk id="5" creationId="{B1B4C7F1-FF15-77E6-46A6-6B86F5790E8A}"/>
          </ac:spMkLst>
        </pc:spChg>
        <pc:spChg chg="del">
          <ac:chgData name="Almudena GARCIA ESPAÑA" userId="a582c4be-49c9-45dc-82eb-01f21481d2c9" providerId="ADAL" clId="{008AB961-5656-4A0A-A7CC-B393279A1FF9}" dt="2025-03-11T10:56:29.899" v="39" actId="478"/>
          <ac:spMkLst>
            <pc:docMk/>
            <pc:sldMk cId="3529351905" sldId="341"/>
            <ac:spMk id="19" creationId="{F2265B63-BEE6-22B3-B29B-DD6DED800A7B}"/>
          </ac:spMkLst>
        </pc:spChg>
        <pc:spChg chg="del">
          <ac:chgData name="Almudena GARCIA ESPAÑA" userId="a582c4be-49c9-45dc-82eb-01f21481d2c9" providerId="ADAL" clId="{008AB961-5656-4A0A-A7CC-B393279A1FF9}" dt="2025-03-11T10:56:29.899" v="39" actId="478"/>
          <ac:spMkLst>
            <pc:docMk/>
            <pc:sldMk cId="3529351905" sldId="341"/>
            <ac:spMk id="22" creationId="{E8C78FCC-DF0F-BC14-C8F5-D21978945833}"/>
          </ac:spMkLst>
        </pc:spChg>
        <pc:spChg chg="del">
          <ac:chgData name="Almudena GARCIA ESPAÑA" userId="a582c4be-49c9-45dc-82eb-01f21481d2c9" providerId="ADAL" clId="{008AB961-5656-4A0A-A7CC-B393279A1FF9}" dt="2025-03-11T10:56:29.899" v="39" actId="478"/>
          <ac:spMkLst>
            <pc:docMk/>
            <pc:sldMk cId="3529351905" sldId="341"/>
            <ac:spMk id="23" creationId="{A6004320-415D-EF18-9BCC-A35CAE9E2502}"/>
          </ac:spMkLst>
        </pc:spChg>
        <pc:spChg chg="del">
          <ac:chgData name="Almudena GARCIA ESPAÑA" userId="a582c4be-49c9-45dc-82eb-01f21481d2c9" providerId="ADAL" clId="{008AB961-5656-4A0A-A7CC-B393279A1FF9}" dt="2025-03-11T10:56:29.899" v="39" actId="478"/>
          <ac:spMkLst>
            <pc:docMk/>
            <pc:sldMk cId="3529351905" sldId="341"/>
            <ac:spMk id="24" creationId="{FBCFC5FE-7FBC-EAF3-3043-FA7AE3CD8D4C}"/>
          </ac:spMkLst>
        </pc:spChg>
        <pc:spChg chg="mod">
          <ac:chgData name="Almudena GARCIA ESPAÑA" userId="a582c4be-49c9-45dc-82eb-01f21481d2c9" providerId="ADAL" clId="{008AB961-5656-4A0A-A7CC-B393279A1FF9}" dt="2025-03-11T16:49:36.959" v="1360" actId="20577"/>
          <ac:spMkLst>
            <pc:docMk/>
            <pc:sldMk cId="3529351905" sldId="341"/>
            <ac:spMk id="29" creationId="{E94853D4-AB4E-CD6D-CFC8-8861BDAFBC1F}"/>
          </ac:spMkLst>
        </pc:spChg>
        <pc:graphicFrameChg chg="del">
          <ac:chgData name="Almudena GARCIA ESPAÑA" userId="a582c4be-49c9-45dc-82eb-01f21481d2c9" providerId="ADAL" clId="{008AB961-5656-4A0A-A7CC-B393279A1FF9}" dt="2025-03-11T10:56:29.899" v="39" actId="478"/>
          <ac:graphicFrameMkLst>
            <pc:docMk/>
            <pc:sldMk cId="3529351905" sldId="341"/>
            <ac:graphicFrameMk id="3" creationId="{A04577B7-8188-C7E0-A625-43335EDC43D1}"/>
          </ac:graphicFrameMkLst>
        </pc:graphicFrameChg>
        <pc:picChg chg="mod">
          <ac:chgData name="Almudena GARCIA ESPAÑA" userId="a582c4be-49c9-45dc-82eb-01f21481d2c9" providerId="ADAL" clId="{008AB961-5656-4A0A-A7CC-B393279A1FF9}" dt="2025-03-11T11:27:56.402" v="657" actId="14100"/>
          <ac:picMkLst>
            <pc:docMk/>
            <pc:sldMk cId="3529351905" sldId="341"/>
            <ac:picMk id="8" creationId="{E1126D3F-C306-239E-4A5B-85B4BEDF4E4A}"/>
          </ac:picMkLst>
        </pc:picChg>
        <pc:picChg chg="del">
          <ac:chgData name="Almudena GARCIA ESPAÑA" userId="a582c4be-49c9-45dc-82eb-01f21481d2c9" providerId="ADAL" clId="{008AB961-5656-4A0A-A7CC-B393279A1FF9}" dt="2025-03-11T10:56:29.899" v="39" actId="478"/>
          <ac:picMkLst>
            <pc:docMk/>
            <pc:sldMk cId="3529351905" sldId="341"/>
            <ac:picMk id="25" creationId="{F70745AE-A382-0288-8382-385C73E469DD}"/>
          </ac:picMkLst>
        </pc:picChg>
        <pc:picChg chg="del">
          <ac:chgData name="Almudena GARCIA ESPAÑA" userId="a582c4be-49c9-45dc-82eb-01f21481d2c9" providerId="ADAL" clId="{008AB961-5656-4A0A-A7CC-B393279A1FF9}" dt="2025-03-11T10:56:29.899" v="39" actId="478"/>
          <ac:picMkLst>
            <pc:docMk/>
            <pc:sldMk cId="3529351905" sldId="341"/>
            <ac:picMk id="26" creationId="{4B022A3A-9658-3BFE-3F79-A5CCE273AAD6}"/>
          </ac:picMkLst>
        </pc:picChg>
        <pc:cxnChg chg="del">
          <ac:chgData name="Almudena GARCIA ESPAÑA" userId="a582c4be-49c9-45dc-82eb-01f21481d2c9" providerId="ADAL" clId="{008AB961-5656-4A0A-A7CC-B393279A1FF9}" dt="2025-03-11T10:56:29.899" v="39" actId="478"/>
          <ac:cxnSpMkLst>
            <pc:docMk/>
            <pc:sldMk cId="3529351905" sldId="341"/>
            <ac:cxnSpMk id="4" creationId="{9358BF1B-F220-AEB1-BA21-7D0411DD40AF}"/>
          </ac:cxnSpMkLst>
        </pc:cxnChg>
      </pc:sldChg>
      <pc:sldChg chg="addSp delSp modSp add mod setBg">
        <pc:chgData name="Almudena GARCIA ESPAÑA" userId="a582c4be-49c9-45dc-82eb-01f21481d2c9" providerId="ADAL" clId="{008AB961-5656-4A0A-A7CC-B393279A1FF9}" dt="2025-03-11T16:45:39.410" v="1110" actId="1076"/>
        <pc:sldMkLst>
          <pc:docMk/>
          <pc:sldMk cId="2968886706" sldId="342"/>
        </pc:sldMkLst>
        <pc:spChg chg="mod modCrop">
          <ac:chgData name="Almudena GARCIA ESPAÑA" userId="a582c4be-49c9-45dc-82eb-01f21481d2c9" providerId="ADAL" clId="{008AB961-5656-4A0A-A7CC-B393279A1FF9}" dt="2025-03-11T16:44:17.743" v="1104" actId="732"/>
          <ac:spMkLst>
            <pc:docMk/>
            <pc:sldMk cId="2968886706" sldId="342"/>
            <ac:spMk id="2" creationId="{5A492A6B-4FF8-0811-7D31-8F1BEE729170}"/>
          </ac:spMkLst>
        </pc:spChg>
        <pc:spChg chg="add mod">
          <ac:chgData name="Almudena GARCIA ESPAÑA" userId="a582c4be-49c9-45dc-82eb-01f21481d2c9" providerId="ADAL" clId="{008AB961-5656-4A0A-A7CC-B393279A1FF9}" dt="2025-03-11T11:05:27.190" v="209" actId="1076"/>
          <ac:spMkLst>
            <pc:docMk/>
            <pc:sldMk cId="2968886706" sldId="342"/>
            <ac:spMk id="5" creationId="{CA49A4C4-A8F0-442F-068F-CA5D5803B5D7}"/>
          </ac:spMkLst>
        </pc:spChg>
        <pc:spChg chg="add mod">
          <ac:chgData name="Almudena GARCIA ESPAÑA" userId="a582c4be-49c9-45dc-82eb-01f21481d2c9" providerId="ADAL" clId="{008AB961-5656-4A0A-A7CC-B393279A1FF9}" dt="2025-03-11T16:41:50.503" v="1062" actId="1076"/>
          <ac:spMkLst>
            <pc:docMk/>
            <pc:sldMk cId="2968886706" sldId="342"/>
            <ac:spMk id="6" creationId="{676F623C-002C-09A4-3ECC-8206C6477A82}"/>
          </ac:spMkLst>
        </pc:spChg>
        <pc:spChg chg="add mod">
          <ac:chgData name="Almudena GARCIA ESPAÑA" userId="a582c4be-49c9-45dc-82eb-01f21481d2c9" providerId="ADAL" clId="{008AB961-5656-4A0A-A7CC-B393279A1FF9}" dt="2025-03-11T16:42:46.207" v="1094" actId="113"/>
          <ac:spMkLst>
            <pc:docMk/>
            <pc:sldMk cId="2968886706" sldId="342"/>
            <ac:spMk id="7" creationId="{0A5FEDC2-81D2-3BB6-82C4-7FC741037BA0}"/>
          </ac:spMkLst>
        </pc:spChg>
        <pc:spChg chg="add mod">
          <ac:chgData name="Almudena GARCIA ESPAÑA" userId="a582c4be-49c9-45dc-82eb-01f21481d2c9" providerId="ADAL" clId="{008AB961-5656-4A0A-A7CC-B393279A1FF9}" dt="2025-03-11T16:45:22.696" v="1107" actId="113"/>
          <ac:spMkLst>
            <pc:docMk/>
            <pc:sldMk cId="2968886706" sldId="342"/>
            <ac:spMk id="9" creationId="{635AF064-95EF-5518-ED29-B55DCB222B8B}"/>
          </ac:spMkLst>
        </pc:spChg>
        <pc:spChg chg="add mod">
          <ac:chgData name="Almudena GARCIA ESPAÑA" userId="a582c4be-49c9-45dc-82eb-01f21481d2c9" providerId="ADAL" clId="{008AB961-5656-4A0A-A7CC-B393279A1FF9}" dt="2025-03-11T16:42:41.773" v="1093" actId="113"/>
          <ac:spMkLst>
            <pc:docMk/>
            <pc:sldMk cId="2968886706" sldId="342"/>
            <ac:spMk id="14" creationId="{54860FF6-61AA-D53A-4043-F2CDEB44B8E7}"/>
          </ac:spMkLst>
        </pc:spChg>
        <pc:spChg chg="add mod">
          <ac:chgData name="Almudena GARCIA ESPAÑA" userId="a582c4be-49c9-45dc-82eb-01f21481d2c9" providerId="ADAL" clId="{008AB961-5656-4A0A-A7CC-B393279A1FF9}" dt="2025-03-11T16:45:39.410" v="1110" actId="1076"/>
          <ac:spMkLst>
            <pc:docMk/>
            <pc:sldMk cId="2968886706" sldId="342"/>
            <ac:spMk id="15" creationId="{669222C7-A18D-3778-3C0F-C1D7FB156DE2}"/>
          </ac:spMkLst>
        </pc:spChg>
        <pc:spChg chg="del">
          <ac:chgData name="Almudena GARCIA ESPAÑA" userId="a582c4be-49c9-45dc-82eb-01f21481d2c9" providerId="ADAL" clId="{008AB961-5656-4A0A-A7CC-B393279A1FF9}" dt="2025-03-11T11:06:18.438" v="219" actId="478"/>
          <ac:spMkLst>
            <pc:docMk/>
            <pc:sldMk cId="2968886706" sldId="342"/>
            <ac:spMk id="19" creationId="{7AA82348-EECC-756F-BBCA-211E7868DC4C}"/>
          </ac:spMkLst>
        </pc:spChg>
        <pc:spChg chg="del">
          <ac:chgData name="Almudena GARCIA ESPAÑA" userId="a582c4be-49c9-45dc-82eb-01f21481d2c9" providerId="ADAL" clId="{008AB961-5656-4A0A-A7CC-B393279A1FF9}" dt="2025-03-11T11:06:18.438" v="219" actId="478"/>
          <ac:spMkLst>
            <pc:docMk/>
            <pc:sldMk cId="2968886706" sldId="342"/>
            <ac:spMk id="20" creationId="{1A789BBE-AA78-6A66-4C2B-DB222FE46C71}"/>
          </ac:spMkLst>
        </pc:spChg>
        <pc:spChg chg="del">
          <ac:chgData name="Almudena GARCIA ESPAÑA" userId="a582c4be-49c9-45dc-82eb-01f21481d2c9" providerId="ADAL" clId="{008AB961-5656-4A0A-A7CC-B393279A1FF9}" dt="2025-03-11T11:06:18.438" v="219" actId="478"/>
          <ac:spMkLst>
            <pc:docMk/>
            <pc:sldMk cId="2968886706" sldId="342"/>
            <ac:spMk id="22" creationId="{1272C988-2629-D400-1ED2-D0DFF5143F95}"/>
          </ac:spMkLst>
        </pc:spChg>
        <pc:spChg chg="del">
          <ac:chgData name="Almudena GARCIA ESPAÑA" userId="a582c4be-49c9-45dc-82eb-01f21481d2c9" providerId="ADAL" clId="{008AB961-5656-4A0A-A7CC-B393279A1FF9}" dt="2025-03-11T11:06:18.438" v="219" actId="478"/>
          <ac:spMkLst>
            <pc:docMk/>
            <pc:sldMk cId="2968886706" sldId="342"/>
            <ac:spMk id="23" creationId="{11B641D2-A6BE-AFC4-C39E-70BE34F68E50}"/>
          </ac:spMkLst>
        </pc:spChg>
        <pc:spChg chg="del">
          <ac:chgData name="Almudena GARCIA ESPAÑA" userId="a582c4be-49c9-45dc-82eb-01f21481d2c9" providerId="ADAL" clId="{008AB961-5656-4A0A-A7CC-B393279A1FF9}" dt="2025-03-11T11:06:18.438" v="219" actId="478"/>
          <ac:spMkLst>
            <pc:docMk/>
            <pc:sldMk cId="2968886706" sldId="342"/>
            <ac:spMk id="24" creationId="{632DD5CD-C6F2-E8F6-83B0-09B41BD1A99A}"/>
          </ac:spMkLst>
        </pc:spChg>
        <pc:spChg chg="del">
          <ac:chgData name="Almudena GARCIA ESPAÑA" userId="a582c4be-49c9-45dc-82eb-01f21481d2c9" providerId="ADAL" clId="{008AB961-5656-4A0A-A7CC-B393279A1FF9}" dt="2025-03-11T11:05:13.124" v="207" actId="478"/>
          <ac:spMkLst>
            <pc:docMk/>
            <pc:sldMk cId="2968886706" sldId="342"/>
            <ac:spMk id="29" creationId="{526FCFC7-E2FA-D579-9A23-D287A9FB6716}"/>
          </ac:spMkLst>
        </pc:spChg>
        <pc:graphicFrameChg chg="del">
          <ac:chgData name="Almudena GARCIA ESPAÑA" userId="a582c4be-49c9-45dc-82eb-01f21481d2c9" providerId="ADAL" clId="{008AB961-5656-4A0A-A7CC-B393279A1FF9}" dt="2025-03-11T11:06:18.438" v="219" actId="478"/>
          <ac:graphicFrameMkLst>
            <pc:docMk/>
            <pc:sldMk cId="2968886706" sldId="342"/>
            <ac:graphicFrameMk id="3" creationId="{FC570FB6-9D29-BE3D-4E30-5F2F49D83BEA}"/>
          </ac:graphicFrameMkLst>
        </pc:graphicFrameChg>
        <pc:graphicFrameChg chg="add mod ord">
          <ac:chgData name="Almudena GARCIA ESPAÑA" userId="a582c4be-49c9-45dc-82eb-01f21481d2c9" providerId="ADAL" clId="{008AB961-5656-4A0A-A7CC-B393279A1FF9}" dt="2025-03-11T16:41:08.801" v="1016" actId="167"/>
          <ac:graphicFrameMkLst>
            <pc:docMk/>
            <pc:sldMk cId="2968886706" sldId="342"/>
            <ac:graphicFrameMk id="12" creationId="{B9C4F48C-711F-42BA-F61E-06F24202B2C3}"/>
          </ac:graphicFrameMkLst>
        </pc:graphicFrameChg>
        <pc:graphicFrameChg chg="add mod">
          <ac:chgData name="Almudena GARCIA ESPAÑA" userId="a582c4be-49c9-45dc-82eb-01f21481d2c9" providerId="ADAL" clId="{008AB961-5656-4A0A-A7CC-B393279A1FF9}" dt="2025-03-11T16:44:37.360" v="1105" actId="1076"/>
          <ac:graphicFrameMkLst>
            <pc:docMk/>
            <pc:sldMk cId="2968886706" sldId="342"/>
            <ac:graphicFrameMk id="18" creationId="{482F5A4A-62A8-B0A4-CAD9-62A1651A35AE}"/>
          </ac:graphicFrameMkLst>
        </pc:graphicFrameChg>
        <pc:picChg chg="del">
          <ac:chgData name="Almudena GARCIA ESPAÑA" userId="a582c4be-49c9-45dc-82eb-01f21481d2c9" providerId="ADAL" clId="{008AB961-5656-4A0A-A7CC-B393279A1FF9}" dt="2025-03-11T11:05:13.124" v="207" actId="478"/>
          <ac:picMkLst>
            <pc:docMk/>
            <pc:sldMk cId="2968886706" sldId="342"/>
            <ac:picMk id="8" creationId="{93E35DF7-E371-C378-A952-44E74911D7EC}"/>
          </ac:picMkLst>
        </pc:picChg>
        <pc:picChg chg="add mod">
          <ac:chgData name="Almudena GARCIA ESPAÑA" userId="a582c4be-49c9-45dc-82eb-01f21481d2c9" providerId="ADAL" clId="{008AB961-5656-4A0A-A7CC-B393279A1FF9}" dt="2025-03-11T16:41:16.563" v="1019" actId="688"/>
          <ac:picMkLst>
            <pc:docMk/>
            <pc:sldMk cId="2968886706" sldId="342"/>
            <ac:picMk id="10" creationId="{8E57F917-05AD-7458-2E13-339069C7DBC1}"/>
          </ac:picMkLst>
        </pc:picChg>
        <pc:picChg chg="add mod">
          <ac:chgData name="Almudena GARCIA ESPAÑA" userId="a582c4be-49c9-45dc-82eb-01f21481d2c9" providerId="ADAL" clId="{008AB961-5656-4A0A-A7CC-B393279A1FF9}" dt="2025-03-11T11:06:03.821" v="218" actId="1076"/>
          <ac:picMkLst>
            <pc:docMk/>
            <pc:sldMk cId="2968886706" sldId="342"/>
            <ac:picMk id="11" creationId="{BB459A6B-97EF-E805-C63E-5677BB5FCE1B}"/>
          </ac:picMkLst>
        </pc:picChg>
        <pc:picChg chg="add mod">
          <ac:chgData name="Almudena GARCIA ESPAÑA" userId="a582c4be-49c9-45dc-82eb-01f21481d2c9" providerId="ADAL" clId="{008AB961-5656-4A0A-A7CC-B393279A1FF9}" dt="2025-03-11T16:44:37.360" v="1105" actId="1076"/>
          <ac:picMkLst>
            <pc:docMk/>
            <pc:sldMk cId="2968886706" sldId="342"/>
            <ac:picMk id="16" creationId="{51655432-73E5-4DEB-E0AD-A9E6CEBBC534}"/>
          </ac:picMkLst>
        </pc:picChg>
        <pc:picChg chg="add mod">
          <ac:chgData name="Almudena GARCIA ESPAÑA" userId="a582c4be-49c9-45dc-82eb-01f21481d2c9" providerId="ADAL" clId="{008AB961-5656-4A0A-A7CC-B393279A1FF9}" dt="2025-03-11T16:44:40.515" v="1106" actId="1076"/>
          <ac:picMkLst>
            <pc:docMk/>
            <pc:sldMk cId="2968886706" sldId="342"/>
            <ac:picMk id="17" creationId="{E64210D2-8129-4DF3-4DE2-43786CDCA26B}"/>
          </ac:picMkLst>
        </pc:picChg>
        <pc:picChg chg="del">
          <ac:chgData name="Almudena GARCIA ESPAÑA" userId="a582c4be-49c9-45dc-82eb-01f21481d2c9" providerId="ADAL" clId="{008AB961-5656-4A0A-A7CC-B393279A1FF9}" dt="2025-03-11T11:06:18.438" v="219" actId="478"/>
          <ac:picMkLst>
            <pc:docMk/>
            <pc:sldMk cId="2968886706" sldId="342"/>
            <ac:picMk id="25" creationId="{2D58D1DD-E14B-1B6C-694E-89292A5418AD}"/>
          </ac:picMkLst>
        </pc:picChg>
        <pc:picChg chg="del">
          <ac:chgData name="Almudena GARCIA ESPAÑA" userId="a582c4be-49c9-45dc-82eb-01f21481d2c9" providerId="ADAL" clId="{008AB961-5656-4A0A-A7CC-B393279A1FF9}" dt="2025-03-11T11:06:20.600" v="220" actId="478"/>
          <ac:picMkLst>
            <pc:docMk/>
            <pc:sldMk cId="2968886706" sldId="342"/>
            <ac:picMk id="26" creationId="{585CB969-8662-5E36-52A2-5A2D9286F4DA}"/>
          </ac:picMkLst>
        </pc:picChg>
        <pc:cxnChg chg="del">
          <ac:chgData name="Almudena GARCIA ESPAÑA" userId="a582c4be-49c9-45dc-82eb-01f21481d2c9" providerId="ADAL" clId="{008AB961-5656-4A0A-A7CC-B393279A1FF9}" dt="2025-03-11T11:06:18.438" v="219" actId="478"/>
          <ac:cxnSpMkLst>
            <pc:docMk/>
            <pc:sldMk cId="2968886706" sldId="342"/>
            <ac:cxnSpMk id="4" creationId="{D74E9283-4341-E277-16A9-BD3A4B497DBB}"/>
          </ac:cxnSpMkLst>
        </pc:cxnChg>
        <pc:cxnChg chg="add mod">
          <ac:chgData name="Almudena GARCIA ESPAÑA" userId="a582c4be-49c9-45dc-82eb-01f21481d2c9" providerId="ADAL" clId="{008AB961-5656-4A0A-A7CC-B393279A1FF9}" dt="2025-03-11T11:09:02.086" v="226" actId="1035"/>
          <ac:cxnSpMkLst>
            <pc:docMk/>
            <pc:sldMk cId="2968886706" sldId="342"/>
            <ac:cxnSpMk id="13" creationId="{876B1FD0-4B03-F0E1-492A-20D93A62FA9B}"/>
          </ac:cxnSpMkLst>
        </pc:cxnChg>
        <pc:cxnChg chg="add mod">
          <ac:chgData name="Almudena GARCIA ESPAÑA" userId="a582c4be-49c9-45dc-82eb-01f21481d2c9" providerId="ADAL" clId="{008AB961-5656-4A0A-A7CC-B393279A1FF9}" dt="2025-03-11T16:44:37.360" v="1105" actId="1076"/>
          <ac:cxnSpMkLst>
            <pc:docMk/>
            <pc:sldMk cId="2968886706" sldId="342"/>
            <ac:cxnSpMk id="21" creationId="{C7539D4C-D18B-D04D-8888-80CF6A7970AF}"/>
          </ac:cxnSpMkLst>
        </pc:cxn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intlcocoainitiative-my.sharepoint.com/personal/a_garcia_cocoainitiative_org/Documents/5%20Learning/Boite%20a%20livres/Data%20viz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intlcocoainitiative-my.sharepoint.com/personal/a_garcia_cocoainitiative_org/Documents/5%20Learning/Boite%20a%20livres/Data%20viz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intlcocoainitiative-my.sharepoint.com/personal/j_be_cocoainitiative_org/Documents/Bureau/2024/enqu&#234;te%20notre%20boite%20de%20livre%20Endline/statistiques%20descriptive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intlcocoainitiative-my.sharepoint.com/personal/j_be_cocoainitiative_org/Documents/Bureau/2024/enqu&#234;te%20notre%20boite%20de%20livre%20Endline/statistiques%20descriptive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Increase in average reading scores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CA8-4E87-ADC9-75F828FEC01D}"/>
              </c:ext>
            </c:extLst>
          </c:dPt>
          <c:dPt>
            <c:idx val="1"/>
            <c:invertIfNegative val="0"/>
            <c:bubble3D val="0"/>
            <c:spPr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CA8-4E87-ADC9-75F828FEC01D}"/>
              </c:ext>
            </c:extLst>
          </c:dPt>
          <c:dPt>
            <c:idx val="2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CA8-4E87-ADC9-75F828FEC01D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+ </a:t>
                    </a:r>
                    <a:fld id="{26583BF8-70F5-4557-A623-5454FF022F6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CA8-4E87-ADC9-75F828FEC01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+ </a:t>
                    </a:r>
                    <a:fld id="{C8520C27-3507-4634-8990-6C3EF4F3580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ECA8-4E87-ADC9-75F828FEC01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+ </a:t>
                    </a:r>
                    <a:fld id="{3205D52C-BD92-48AD-9410-926E2E44A8DA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CA8-4E87-ADC9-75F828FEC0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Control</c:v>
                </c:pt>
                <c:pt idx="1">
                  <c:v>Treatment - Did not participate</c:v>
                </c:pt>
                <c:pt idx="2">
                  <c:v>Treatment - Participated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0.9</c:v>
                </c:pt>
                <c:pt idx="1">
                  <c:v>1.1000000000000001</c:v>
                </c:pt>
                <c:pt idx="2">
                  <c:v>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A8-4E87-ADC9-75F828FEC0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9"/>
        <c:overlap val="-28"/>
        <c:axId val="501439167"/>
        <c:axId val="501441567"/>
      </c:barChart>
      <c:catAx>
        <c:axId val="5014391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1441567"/>
        <c:crosses val="autoZero"/>
        <c:auto val="1"/>
        <c:lblAlgn val="ctr"/>
        <c:lblOffset val="100"/>
        <c:noMultiLvlLbl val="0"/>
      </c:catAx>
      <c:valAx>
        <c:axId val="50144156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014391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862" b="0" i="0" u="none" strike="noStrike" baseline="0" dirty="0"/>
              <a:t>Difference in students’ ability to read a text between control and treatment (in %)</a:t>
            </a:r>
            <a:endParaRPr lang="en-US" dirty="0"/>
          </a:p>
        </c:rich>
      </c:tx>
      <c:layout>
        <c:manualLayout>
          <c:xMode val="edge"/>
          <c:yMode val="edge"/>
          <c:x val="0.115449428227482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Difference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0CC-4D54-9A21-AFBBADE90187}"/>
              </c:ext>
            </c:extLst>
          </c:dPt>
          <c:cat>
            <c:strRef>
              <c:f>Sheet1!$A$2:$A$3</c:f>
              <c:strCache>
                <c:ptCount val="2"/>
                <c:pt idx="0">
                  <c:v>Baseline</c:v>
                </c:pt>
                <c:pt idx="1">
                  <c:v>Endline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2.0299999999999998</c:v>
                </c:pt>
                <c:pt idx="1">
                  <c:v>11.89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CC-4D54-9A21-AFBBADE901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42739247"/>
        <c:axId val="1142745007"/>
      </c:barChart>
      <c:catAx>
        <c:axId val="11427392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142745007"/>
        <c:crosses val="autoZero"/>
        <c:auto val="1"/>
        <c:lblAlgn val="ctr"/>
        <c:lblOffset val="100"/>
        <c:noMultiLvlLbl val="0"/>
      </c:catAx>
      <c:valAx>
        <c:axId val="114274500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1427392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610747473120114E-2"/>
          <c:y val="6.1302502335046104E-2"/>
          <c:w val="0.93677850505375981"/>
          <c:h val="0.807334992661283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Change in child labour engagement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588-417E-9FEE-76D54D9CB1A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588-417E-9FEE-76D54D9CB1AC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205D52C-BD92-48AD-9410-926E2E44A8DA}" type="VALUE">
                      <a:rPr lang="en-US" smtClean="0">
                        <a:solidFill>
                          <a:schemeClr val="accent2"/>
                        </a:solidFill>
                      </a:rPr>
                      <a:pPr>
                        <a:defRPr sz="2000" b="1">
                          <a:solidFill>
                            <a:schemeClr val="accent2"/>
                          </a:solidFill>
                        </a:defRPr>
                      </a:pPr>
                      <a:t>[VALUE]</a:t>
                    </a:fld>
                    <a:endParaRPr lang="en-CH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588-417E-9FEE-76D54D9CB1AC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>
                        <a:solidFill>
                          <a:schemeClr val="accent4"/>
                        </a:solidFill>
                      </a:rPr>
                      <a:t>+ </a:t>
                    </a:r>
                    <a:fld id="{C8520C27-3507-4634-8990-6C3EF4F35808}" type="VALUE">
                      <a:rPr lang="en-US" smtClean="0">
                        <a:solidFill>
                          <a:schemeClr val="accent4"/>
                        </a:solidFill>
                      </a:rPr>
                      <a:pPr>
                        <a:defRPr sz="2000" b="1">
                          <a:solidFill>
                            <a:schemeClr val="accent4"/>
                          </a:solidFill>
                        </a:defRPr>
                      </a:pPr>
                      <a:t>[VALUE]</a:t>
                    </a:fld>
                    <a:endParaRPr lang="en-US">
                      <a:solidFill>
                        <a:schemeClr val="accent4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588-417E-9FEE-76D54D9CB1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Treatment - Participated</c:v>
                </c:pt>
                <c:pt idx="1">
                  <c:v>Treatment - Did not participate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-0.2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588-417E-9FEE-76D54D9CB1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9"/>
        <c:overlap val="-28"/>
        <c:axId val="501439167"/>
        <c:axId val="501441567"/>
      </c:barChart>
      <c:catAx>
        <c:axId val="50143916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01441567"/>
        <c:crosses val="autoZero"/>
        <c:auto val="1"/>
        <c:lblAlgn val="ctr"/>
        <c:lblOffset val="100"/>
        <c:noMultiLvlLbl val="0"/>
      </c:catAx>
      <c:valAx>
        <c:axId val="50144156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014391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484451788858311E-2"/>
          <c:y val="7.8912564494726029E-2"/>
          <c:w val="0.93677850505375981"/>
          <c:h val="0.807334992661283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Change in child labour engagement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7B3-4412-BE01-67AB48339E6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7B3-4412-BE01-67AB48339E6A}"/>
              </c:ext>
            </c:extLst>
          </c:dPt>
          <c:dLbls>
            <c:dLbl>
              <c:idx val="0"/>
              <c:layout>
                <c:manualLayout>
                  <c:x val="-1.149481726295277E-2"/>
                  <c:y val="2.838530581003711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205D52C-BD92-48AD-9410-926E2E44A8DA}" type="VALUE">
                      <a:rPr lang="en-US" sz="2000" smtClean="0">
                        <a:solidFill>
                          <a:schemeClr val="bg2">
                            <a:lumMod val="75000"/>
                          </a:schemeClr>
                        </a:solidFill>
                      </a:rPr>
                      <a:pPr>
                        <a:defRPr sz="2000" b="1">
                          <a:solidFill>
                            <a:schemeClr val="bg2">
                              <a:lumMod val="50000"/>
                            </a:schemeClr>
                          </a:solidFill>
                        </a:defRPr>
                      </a:pPr>
                      <a:t>[VALUE]</a:t>
                    </a:fld>
                    <a:r>
                      <a:rPr lang="en-US" sz="2000" dirty="0">
                        <a:solidFill>
                          <a:schemeClr val="bg2">
                            <a:lumMod val="75000"/>
                          </a:schemeClr>
                        </a:solidFill>
                      </a:rPr>
                      <a:t> h/</a:t>
                    </a:r>
                    <a:r>
                      <a:rPr lang="en-US" sz="2000" baseline="0" dirty="0">
                        <a:solidFill>
                          <a:schemeClr val="bg2">
                            <a:lumMod val="75000"/>
                          </a:schemeClr>
                        </a:solidFill>
                      </a:rPr>
                      <a:t>week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2737730583658395"/>
                      <c:h val="0.2162226832360411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7B3-4412-BE01-67AB48339E6A}"/>
                </c:ext>
              </c:extLst>
            </c:dLbl>
            <c:dLbl>
              <c:idx val="1"/>
              <c:layout>
                <c:manualLayout>
                  <c:x val="-2.8737043157382978E-3"/>
                  <c:y val="3.5222682731012801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rPr>
                      <a:t>+ </a:t>
                    </a:r>
                    <a:fld id="{C8520C27-3507-4634-8990-6C3EF4F35808}" type="VALUE">
                      <a:rPr lang="en-US" sz="2000" smtClean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2000" b="1">
                          <a:solidFill>
                            <a:schemeClr val="accent4"/>
                          </a:solidFill>
                        </a:defRPr>
                      </a:pPr>
                      <a:t>[VALUE]</a:t>
                    </a:fld>
                    <a:r>
                      <a:rPr lang="en-US" sz="2000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rPr>
                      <a:t> h/week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6987192556064955"/>
                      <c:h val="0.1785874979442284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7B3-4412-BE01-67AB48339E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Treatment - Participated</c:v>
                </c:pt>
                <c:pt idx="1">
                  <c:v>Treatment - Did not participate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-0.2</c:v>
                </c:pt>
                <c:pt idx="1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7B3-4412-BE01-67AB48339E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9"/>
        <c:overlap val="-28"/>
        <c:axId val="501439167"/>
        <c:axId val="501441567"/>
      </c:barChart>
      <c:catAx>
        <c:axId val="50143916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01441567"/>
        <c:crosses val="autoZero"/>
        <c:auto val="1"/>
        <c:lblAlgn val="ctr"/>
        <c:lblOffset val="100"/>
        <c:noMultiLvlLbl val="0"/>
      </c:catAx>
      <c:valAx>
        <c:axId val="50144156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014391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136482939632546E-2"/>
          <c:y val="0.17183229094278435"/>
          <c:w val="0.89030796150481195"/>
          <c:h val="0.57167001985676447"/>
        </c:manualLayout>
      </c:layout>
      <c:lineChart>
        <c:grouping val="standard"/>
        <c:varyColors val="0"/>
        <c:ser>
          <c:idx val="0"/>
          <c:order val="0"/>
          <c:tx>
            <c:strRef>
              <c:f>Sheet1!$D$38</c:f>
              <c:strCache>
                <c:ptCount val="1"/>
                <c:pt idx="0">
                  <c:v>BaselineTreatment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chemeClr val="accent2"/>
              </a:solidFill>
              <a:ln w="9525">
                <a:noFill/>
              </a:ln>
              <a:effectLst/>
            </c:spPr>
          </c:marker>
          <c:cat>
            <c:strRef>
              <c:f>Sheet1!$C$39:$C$46</c:f>
              <c:strCache>
                <c:ptCount val="8"/>
                <c:pt idx="0">
                  <c:v>Reading</c:v>
                </c:pt>
                <c:pt idx="1">
                  <c:v>Syllable</c:v>
                </c:pt>
                <c:pt idx="2">
                  <c:v>Word</c:v>
                </c:pt>
                <c:pt idx="3">
                  <c:v>Sentence</c:v>
                </c:pt>
                <c:pt idx="4">
                  <c:v>Paragraph 1</c:v>
                </c:pt>
                <c:pt idx="5">
                  <c:v>Paragraph 2</c:v>
                </c:pt>
                <c:pt idx="6">
                  <c:v>Summary 1</c:v>
                </c:pt>
                <c:pt idx="7">
                  <c:v>Summary 2</c:v>
                </c:pt>
              </c:strCache>
            </c:strRef>
          </c:cat>
          <c:val>
            <c:numRef>
              <c:f>Sheet1!$D$39:$D$46</c:f>
              <c:numCache>
                <c:formatCode>General</c:formatCode>
                <c:ptCount val="8"/>
                <c:pt idx="0">
                  <c:v>81.31</c:v>
                </c:pt>
                <c:pt idx="1">
                  <c:v>69.055000000000007</c:v>
                </c:pt>
                <c:pt idx="2">
                  <c:v>46.215000000000003</c:v>
                </c:pt>
                <c:pt idx="3">
                  <c:v>35.33</c:v>
                </c:pt>
                <c:pt idx="4">
                  <c:v>27.474999999999998</c:v>
                </c:pt>
                <c:pt idx="5">
                  <c:v>20.884999999999998</c:v>
                </c:pt>
                <c:pt idx="6">
                  <c:v>17.36</c:v>
                </c:pt>
                <c:pt idx="7">
                  <c:v>15.690000000000001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235-48B2-8C75-054B744B9691}"/>
            </c:ext>
          </c:extLst>
        </c:ser>
        <c:ser>
          <c:idx val="1"/>
          <c:order val="1"/>
          <c:tx>
            <c:strRef>
              <c:f>Sheet1!$E$38</c:f>
              <c:strCache>
                <c:ptCount val="1"/>
                <c:pt idx="0">
                  <c:v>EndlineTreatment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errBars>
            <c:errDir val="y"/>
            <c:errBarType val="minus"/>
            <c:errValType val="percentage"/>
            <c:noEndCap val="1"/>
            <c:val val="100"/>
            <c:spPr>
              <a:noFill/>
              <a:ln w="15875" cap="flat" cmpd="sng" algn="ctr">
                <a:solidFill>
                  <a:schemeClr val="accent1"/>
                </a:solidFill>
                <a:round/>
              </a:ln>
              <a:effectLst/>
            </c:spPr>
          </c:errBars>
          <c:cat>
            <c:strRef>
              <c:f>Sheet1!$C$39:$C$46</c:f>
              <c:strCache>
                <c:ptCount val="8"/>
                <c:pt idx="0">
                  <c:v>Reading</c:v>
                </c:pt>
                <c:pt idx="1">
                  <c:v>Syllable</c:v>
                </c:pt>
                <c:pt idx="2">
                  <c:v>Word</c:v>
                </c:pt>
                <c:pt idx="3">
                  <c:v>Sentence</c:v>
                </c:pt>
                <c:pt idx="4">
                  <c:v>Paragraph 1</c:v>
                </c:pt>
                <c:pt idx="5">
                  <c:v>Paragraph 2</c:v>
                </c:pt>
                <c:pt idx="6">
                  <c:v>Summary 1</c:v>
                </c:pt>
                <c:pt idx="7">
                  <c:v>Summary 2</c:v>
                </c:pt>
              </c:strCache>
            </c:strRef>
          </c:cat>
          <c:val>
            <c:numRef>
              <c:f>Sheet1!$E$39:$E$46</c:f>
              <c:numCache>
                <c:formatCode>General</c:formatCode>
                <c:ptCount val="8"/>
                <c:pt idx="0">
                  <c:v>91.924999999999997</c:v>
                </c:pt>
                <c:pt idx="1">
                  <c:v>80.495000000000005</c:v>
                </c:pt>
                <c:pt idx="2">
                  <c:v>66.905000000000001</c:v>
                </c:pt>
                <c:pt idx="3">
                  <c:v>55.48</c:v>
                </c:pt>
                <c:pt idx="4">
                  <c:v>48.554999999999993</c:v>
                </c:pt>
                <c:pt idx="5">
                  <c:v>42.730000000000004</c:v>
                </c:pt>
                <c:pt idx="6">
                  <c:v>36.31</c:v>
                </c:pt>
                <c:pt idx="7">
                  <c:v>34.08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235-48B2-8C75-054B744B96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39229199"/>
        <c:axId val="1239235439"/>
      </c:lineChart>
      <c:catAx>
        <c:axId val="123922919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39235439"/>
        <c:crosses val="autoZero"/>
        <c:auto val="1"/>
        <c:lblAlgn val="ctr"/>
        <c:lblOffset val="100"/>
        <c:noMultiLvlLbl val="0"/>
      </c:catAx>
      <c:valAx>
        <c:axId val="123923543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392291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01582882544204E-2"/>
          <c:y val="0.17177263754869637"/>
          <c:w val="0.91374272316724803"/>
          <c:h val="0.54549378298840145"/>
        </c:manualLayout>
      </c:layout>
      <c:lineChart>
        <c:grouping val="standard"/>
        <c:varyColors val="0"/>
        <c:ser>
          <c:idx val="0"/>
          <c:order val="0"/>
          <c:tx>
            <c:strRef>
              <c:f>Sheet1!$B$50</c:f>
              <c:strCache>
                <c:ptCount val="1"/>
                <c:pt idx="0">
                  <c:v>BaslineControl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chemeClr val="accent4"/>
              </a:solidFill>
              <a:ln w="9525">
                <a:noFill/>
              </a:ln>
              <a:effectLst/>
            </c:spPr>
          </c:marker>
          <c:cat>
            <c:numRef>
              <c:f>Sheet1!$A$39:$A$46</c:f>
              <c:numCache>
                <c:formatCode>General</c:formatCode>
                <c:ptCount val="8"/>
              </c:numCache>
            </c:numRef>
          </c:cat>
          <c:val>
            <c:numRef>
              <c:f>Sheet1!$B$51:$B$58</c:f>
              <c:numCache>
                <c:formatCode>General</c:formatCode>
                <c:ptCount val="8"/>
                <c:pt idx="0">
                  <c:v>85.21</c:v>
                </c:pt>
                <c:pt idx="1">
                  <c:v>70</c:v>
                </c:pt>
                <c:pt idx="2">
                  <c:v>50.68</c:v>
                </c:pt>
                <c:pt idx="3">
                  <c:v>40</c:v>
                </c:pt>
                <c:pt idx="4">
                  <c:v>31.64</c:v>
                </c:pt>
                <c:pt idx="5">
                  <c:v>24.25</c:v>
                </c:pt>
                <c:pt idx="6">
                  <c:v>20.14</c:v>
                </c:pt>
                <c:pt idx="7">
                  <c:v>15.62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6D1-4841-A05D-0B0D90BEF35B}"/>
            </c:ext>
          </c:extLst>
        </c:ser>
        <c:ser>
          <c:idx val="1"/>
          <c:order val="1"/>
          <c:tx>
            <c:strRef>
              <c:f>Sheet1!$C$50</c:f>
              <c:strCache>
                <c:ptCount val="1"/>
                <c:pt idx="0">
                  <c:v>EndlineControl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chemeClr val="accent3"/>
              </a:solidFill>
              <a:ln w="9525">
                <a:noFill/>
              </a:ln>
              <a:effectLst/>
            </c:spPr>
          </c:marker>
          <c:errBars>
            <c:errDir val="y"/>
            <c:errBarType val="minus"/>
            <c:errValType val="percentage"/>
            <c:noEndCap val="1"/>
            <c:val val="100"/>
            <c:spPr>
              <a:noFill/>
              <a:ln w="15875" cap="flat" cmpd="sng" algn="ctr">
                <a:solidFill>
                  <a:schemeClr val="accent3"/>
                </a:solidFill>
                <a:round/>
              </a:ln>
              <a:effectLst/>
            </c:spPr>
          </c:errBars>
          <c:cat>
            <c:numRef>
              <c:f>Sheet1!$A$39:$A$46</c:f>
              <c:numCache>
                <c:formatCode>General</c:formatCode>
                <c:ptCount val="8"/>
              </c:numCache>
            </c:numRef>
          </c:cat>
          <c:val>
            <c:numRef>
              <c:f>Sheet1!$C$51:$C$58</c:f>
              <c:numCache>
                <c:formatCode>General</c:formatCode>
                <c:ptCount val="8"/>
                <c:pt idx="0">
                  <c:v>92.19</c:v>
                </c:pt>
                <c:pt idx="1">
                  <c:v>82.47</c:v>
                </c:pt>
                <c:pt idx="2">
                  <c:v>64.25</c:v>
                </c:pt>
                <c:pt idx="3">
                  <c:v>53.15</c:v>
                </c:pt>
                <c:pt idx="4">
                  <c:v>45.34</c:v>
                </c:pt>
                <c:pt idx="5">
                  <c:v>36.299999999999997</c:v>
                </c:pt>
                <c:pt idx="6">
                  <c:v>29.45</c:v>
                </c:pt>
                <c:pt idx="7">
                  <c:v>25.89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6D1-4841-A05D-0B0D90BEF3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71761648"/>
        <c:axId val="1171763568"/>
      </c:lineChart>
      <c:catAx>
        <c:axId val="11717616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171763568"/>
        <c:crosses val="autoZero"/>
        <c:auto val="1"/>
        <c:lblAlgn val="ctr"/>
        <c:lblOffset val="100"/>
        <c:noMultiLvlLbl val="0"/>
      </c:catAx>
      <c:valAx>
        <c:axId val="11717635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17176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852752606878858E-2"/>
          <c:y val="0.10657047470556627"/>
          <c:w val="0.68500814692920342"/>
          <c:h val="0.57460298877100158"/>
        </c:manualLayout>
      </c:layout>
      <c:lineChart>
        <c:grouping val="standard"/>
        <c:varyColors val="0"/>
        <c:ser>
          <c:idx val="0"/>
          <c:order val="0"/>
          <c:tx>
            <c:strRef>
              <c:f>'[statistiques descriptives.xlsx]evolution_score (2)'!$B$2:$B$3</c:f>
              <c:strCache>
                <c:ptCount val="2"/>
                <c:pt idx="0">
                  <c:v>Baseline</c:v>
                </c:pt>
                <c:pt idx="1">
                  <c:v>control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'[statistiques descriptives.xlsx]evolution_score (2)'!$A$4:$A$11</c:f>
              <c:strCache>
                <c:ptCount val="8"/>
                <c:pt idx="0">
                  <c:v>Letter</c:v>
                </c:pt>
                <c:pt idx="1">
                  <c:v>Syllable</c:v>
                </c:pt>
                <c:pt idx="2">
                  <c:v>Word</c:v>
                </c:pt>
                <c:pt idx="3">
                  <c:v>Phrases</c:v>
                </c:pt>
                <c:pt idx="4">
                  <c:v>Paragraph 1</c:v>
                </c:pt>
                <c:pt idx="5">
                  <c:v>Paragraph 2</c:v>
                </c:pt>
                <c:pt idx="6">
                  <c:v>Resume 1</c:v>
                </c:pt>
                <c:pt idx="7">
                  <c:v>Resume 2</c:v>
                </c:pt>
              </c:strCache>
            </c:strRef>
          </c:cat>
          <c:val>
            <c:numRef>
              <c:f>'[statistiques descriptives.xlsx]evolution_score (2)'!$B$4:$B$11</c:f>
              <c:numCache>
                <c:formatCode>General</c:formatCode>
                <c:ptCount val="8"/>
                <c:pt idx="0">
                  <c:v>85.21</c:v>
                </c:pt>
                <c:pt idx="1">
                  <c:v>70</c:v>
                </c:pt>
                <c:pt idx="2">
                  <c:v>50.68</c:v>
                </c:pt>
                <c:pt idx="3">
                  <c:v>40</c:v>
                </c:pt>
                <c:pt idx="4">
                  <c:v>31.64</c:v>
                </c:pt>
                <c:pt idx="5">
                  <c:v>24.25</c:v>
                </c:pt>
                <c:pt idx="6">
                  <c:v>20.14</c:v>
                </c:pt>
                <c:pt idx="7">
                  <c:v>15.62</c:v>
                </c:pt>
              </c:numCache>
            </c:numRef>
          </c:val>
          <c:smooth val="0"/>
          <c:extLst xmlns:c16r3="http://schemas.microsoft.com/office/drawing/2017/03/chart" xmlns:c16="http://schemas.microsoft.com/office/drawing/2014/chart" xmlns:c14="http://schemas.microsoft.com/office/drawing/2007/8/2/chart" xmlns:mc="http://schemas.openxmlformats.org/markup-compatibility/2006" xmlns:c15="http://schemas.microsoft.com/office/drawing/2012/chart">
            <c:ext xmlns:c16="http://schemas.microsoft.com/office/drawing/2014/chart" uri="{C3380CC4-5D6E-409C-BE32-E72D297353CC}">
              <c16:uniqueId val="{00000000-583E-424A-B8FE-D3940B965AD8}"/>
            </c:ext>
          </c:extLst>
        </c:ser>
        <c:ser>
          <c:idx val="1"/>
          <c:order val="1"/>
          <c:tx>
            <c:strRef>
              <c:f>'[statistiques descriptives.xlsx]evolution_score (2)'!$C$2:$C$3</c:f>
              <c:strCache>
                <c:ptCount val="2"/>
                <c:pt idx="0">
                  <c:v>Baseline</c:v>
                </c:pt>
                <c:pt idx="1">
                  <c:v>Treatment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'[statistiques descriptives.xlsx]evolution_score (2)'!$A$4:$A$11</c:f>
              <c:strCache>
                <c:ptCount val="8"/>
                <c:pt idx="0">
                  <c:v>Letter</c:v>
                </c:pt>
                <c:pt idx="1">
                  <c:v>Syllable</c:v>
                </c:pt>
                <c:pt idx="2">
                  <c:v>Word</c:v>
                </c:pt>
                <c:pt idx="3">
                  <c:v>Phrases</c:v>
                </c:pt>
                <c:pt idx="4">
                  <c:v>Paragraph 1</c:v>
                </c:pt>
                <c:pt idx="5">
                  <c:v>Paragraph 2</c:v>
                </c:pt>
                <c:pt idx="6">
                  <c:v>Resume 1</c:v>
                </c:pt>
                <c:pt idx="7">
                  <c:v>Resume 2</c:v>
                </c:pt>
              </c:strCache>
            </c:strRef>
          </c:cat>
          <c:val>
            <c:numRef>
              <c:f>'[statistiques descriptives.xlsx]evolution_score (2)'!$C$4:$C$11</c:f>
              <c:numCache>
                <c:formatCode>General</c:formatCode>
                <c:ptCount val="8"/>
                <c:pt idx="0">
                  <c:v>82.48</c:v>
                </c:pt>
                <c:pt idx="1">
                  <c:v>71.239999999999995</c:v>
                </c:pt>
                <c:pt idx="2">
                  <c:v>49.41</c:v>
                </c:pt>
                <c:pt idx="3">
                  <c:v>38.17</c:v>
                </c:pt>
                <c:pt idx="4">
                  <c:v>30.2</c:v>
                </c:pt>
                <c:pt idx="5">
                  <c:v>23.27</c:v>
                </c:pt>
                <c:pt idx="6">
                  <c:v>19.48</c:v>
                </c:pt>
                <c:pt idx="7">
                  <c:v>17.649999999999999</c:v>
                </c:pt>
              </c:numCache>
            </c:numRef>
          </c:val>
          <c:smooth val="0"/>
          <c:extLst xmlns:c16r3="http://schemas.microsoft.com/office/drawing/2017/03/chart" xmlns:c16="http://schemas.microsoft.com/office/drawing/2014/chart" xmlns:c15="http://schemas.microsoft.com/office/drawing/2012/chart" xmlns:c14="http://schemas.microsoft.com/office/drawing/2007/8/2/chart" xmlns:mc="http://schemas.openxmlformats.org/markup-compatibility/2006">
            <c:ext xmlns:c16="http://schemas.microsoft.com/office/drawing/2014/chart" uri="{C3380CC4-5D6E-409C-BE32-E72D297353CC}">
              <c16:uniqueId val="{00000003-583E-424A-B8FE-D3940B965A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90774223"/>
        <c:axId val="890784783"/>
        <c:extLst xmlns:c16r3="http://schemas.microsoft.com/office/drawing/2017/03/chart" xmlns:c16="http://schemas.microsoft.com/office/drawing/2014/chart" xmlns:c15="http://schemas.microsoft.com/office/drawing/2012/chart" xmlns:c14="http://schemas.microsoft.com/office/drawing/2007/8/2/chart" xmlns:mc="http://schemas.openxmlformats.org/markup-compatibility/2006">
          <c:ext xmlns:c15="http://schemas.microsoft.com/office/drawing/2012/chart" uri="{02D57815-91ED-43cb-92C2-25804820EDAC}">
            <c15:filteredLineSeries>
              <c15:ser>
                <c:idx val="2"/>
                <c:order val="2"/>
                <c:tx>
                  <c:strRef>
                    <c:extLst xmlns:c16r3="http://schemas.microsoft.com/office/drawing/2017/03/chart" xmlns:c16="http://schemas.microsoft.com/office/drawing/2014/chart" xmlns:c14="http://schemas.microsoft.com/office/drawing/2007/8/2/chart" xmlns:mc="http://schemas.openxmlformats.org/markup-compatibility/2006">
                      <c:ext uri="{02D57815-91ED-43cb-92C2-25804820EDAC}">
                        <c15:formulaRef>
                          <c15:sqref>'[statistiques descriptives.xlsx]evolution_score (2)'!$D$2:$D$3</c15:sqref>
                        </c15:formulaRef>
                      </c:ext>
                    </c:extLst>
                    <c:strCache>
                      <c:ptCount val="2"/>
                      <c:pt idx="0">
                        <c:v>Endline</c:v>
                      </c:pt>
                      <c:pt idx="1">
                        <c:v>control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6r3="http://schemas.microsoft.com/office/drawing/2017/03/chart" xmlns:c16="http://schemas.microsoft.com/office/drawing/2014/chart" xmlns:c14="http://schemas.microsoft.com/office/drawing/2007/8/2/chart" xmlns:mc="http://schemas.openxmlformats.org/markup-compatibility/2006">
                      <c:ext uri="{02D57815-91ED-43cb-92C2-25804820EDAC}">
                        <c15:formulaRef>
                          <c15:sqref>'[statistiques descriptives.xlsx]evolution_score (2)'!$A$4:$A$11</c15:sqref>
                        </c15:formulaRef>
                      </c:ext>
                    </c:extLst>
                    <c:strCache>
                      <c:ptCount val="8"/>
                      <c:pt idx="0">
                        <c:v>Letter</c:v>
                      </c:pt>
                      <c:pt idx="1">
                        <c:v>Syllable</c:v>
                      </c:pt>
                      <c:pt idx="2">
                        <c:v>Word</c:v>
                      </c:pt>
                      <c:pt idx="3">
                        <c:v>Phrases</c:v>
                      </c:pt>
                      <c:pt idx="4">
                        <c:v>Paragraph 1</c:v>
                      </c:pt>
                      <c:pt idx="5">
                        <c:v>Paragraph 2</c:v>
                      </c:pt>
                      <c:pt idx="6">
                        <c:v>Resume 1</c:v>
                      </c:pt>
                      <c:pt idx="7">
                        <c:v>Resume 2</c:v>
                      </c:pt>
                    </c:strCache>
                  </c:strRef>
                </c:cat>
                <c:val>
                  <c:numRef>
                    <c:extLst xmlns:c16r3="http://schemas.microsoft.com/office/drawing/2017/03/chart" xmlns:c16="http://schemas.microsoft.com/office/drawing/2014/chart" xmlns:c14="http://schemas.microsoft.com/office/drawing/2007/8/2/chart" xmlns:mc="http://schemas.openxmlformats.org/markup-compatibility/2006">
                      <c:ext uri="{02D57815-91ED-43cb-92C2-25804820EDAC}">
                        <c15:formulaRef>
                          <c15:sqref>'[statistiques descriptives.xlsx]evolution_score (2)'!$D$4:$D$11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92.19</c:v>
                      </c:pt>
                      <c:pt idx="1">
                        <c:v>82.47</c:v>
                      </c:pt>
                      <c:pt idx="2">
                        <c:v>64.25</c:v>
                      </c:pt>
                      <c:pt idx="3">
                        <c:v>53.15</c:v>
                      </c:pt>
                      <c:pt idx="4">
                        <c:v>45.34</c:v>
                      </c:pt>
                      <c:pt idx="5">
                        <c:v>36.299999999999997</c:v>
                      </c:pt>
                      <c:pt idx="6">
                        <c:v>29.45</c:v>
                      </c:pt>
                      <c:pt idx="7">
                        <c:v>25.89</c:v>
                      </c:pt>
                    </c:numCache>
                  </c:numRef>
                </c:val>
                <c:smooth val="0"/>
                <c:extLst xmlns:c16r3="http://schemas.microsoft.com/office/drawing/2017/03/chart" xmlns:c16="http://schemas.microsoft.com/office/drawing/2014/chart" xmlns:c14="http://schemas.microsoft.com/office/drawing/2007/8/2/chart" xmlns:mc="http://schemas.openxmlformats.org/markup-compatibility/2006">
                  <c:ext xmlns:c16="http://schemas.microsoft.com/office/drawing/2014/chart" uri="{C3380CC4-5D6E-409C-BE32-E72D297353CC}">
                    <c16:uniqueId val="{00000004-583E-424A-B8FE-D3940B965AD8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6r3="http://schemas.microsoft.com/office/drawing/2017/03/chart" xmlns:c16="http://schemas.microsoft.com/office/drawing/2014/chart" xmlns:c14="http://schemas.microsoft.com/office/drawing/2007/8/2/chart" xmlns:mc="http://schemas.openxmlformats.org/markup-compatibility/2006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'[statistiques descriptives.xlsx]evolution_score (2)'!$E$2:$E$3</c15:sqref>
                        </c15:formulaRef>
                      </c:ext>
                    </c:extLst>
                    <c:strCache>
                      <c:ptCount val="2"/>
                      <c:pt idx="0">
                        <c:v>Endline</c:v>
                      </c:pt>
                      <c:pt idx="1">
                        <c:v>Treatment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6r3="http://schemas.microsoft.com/office/drawing/2017/03/chart" xmlns:c16="http://schemas.microsoft.com/office/drawing/2014/chart" xmlns:c14="http://schemas.microsoft.com/office/drawing/2007/8/2/chart" xmlns:mc="http://schemas.openxmlformats.org/markup-compatibility/2006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'[statistiques descriptives.xlsx]evolution_score (2)'!$A$4:$A$11</c15:sqref>
                        </c15:formulaRef>
                      </c:ext>
                    </c:extLst>
                    <c:strCache>
                      <c:ptCount val="8"/>
                      <c:pt idx="0">
                        <c:v>Letter</c:v>
                      </c:pt>
                      <c:pt idx="1">
                        <c:v>Syllable</c:v>
                      </c:pt>
                      <c:pt idx="2">
                        <c:v>Word</c:v>
                      </c:pt>
                      <c:pt idx="3">
                        <c:v>Phrases</c:v>
                      </c:pt>
                      <c:pt idx="4">
                        <c:v>Paragraph 1</c:v>
                      </c:pt>
                      <c:pt idx="5">
                        <c:v>Paragraph 2</c:v>
                      </c:pt>
                      <c:pt idx="6">
                        <c:v>Resume 1</c:v>
                      </c:pt>
                      <c:pt idx="7">
                        <c:v>Resume 2</c:v>
                      </c:pt>
                    </c:strCache>
                  </c:strRef>
                </c:cat>
                <c:val>
                  <c:numRef>
                    <c:extLst xmlns:c16r3="http://schemas.microsoft.com/office/drawing/2017/03/chart" xmlns:c16="http://schemas.microsoft.com/office/drawing/2014/chart" xmlns:c14="http://schemas.microsoft.com/office/drawing/2007/8/2/chart" xmlns:mc="http://schemas.openxmlformats.org/markup-compatibility/2006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'[statistiques descriptives.xlsx]evolution_score (2)'!$E$4:$E$11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93.2</c:v>
                      </c:pt>
                      <c:pt idx="1">
                        <c:v>83.27</c:v>
                      </c:pt>
                      <c:pt idx="2">
                        <c:v>70.72</c:v>
                      </c:pt>
                      <c:pt idx="3">
                        <c:v>59.61</c:v>
                      </c:pt>
                      <c:pt idx="4">
                        <c:v>52.81</c:v>
                      </c:pt>
                      <c:pt idx="5">
                        <c:v>46.67</c:v>
                      </c:pt>
                      <c:pt idx="6">
                        <c:v>40.130000000000003</c:v>
                      </c:pt>
                      <c:pt idx="7">
                        <c:v>37.78</c:v>
                      </c:pt>
                    </c:numCache>
                  </c:numRef>
                </c:val>
                <c:smooth val="0"/>
                <c:extLst xmlns:c16r3="http://schemas.microsoft.com/office/drawing/2017/03/chart" xmlns:c16="http://schemas.microsoft.com/office/drawing/2014/chart" xmlns:c14="http://schemas.microsoft.com/office/drawing/2007/8/2/chart" xmlns:mc="http://schemas.openxmlformats.org/markup-compatibility/2006" xmlns:c15="http://schemas.microsoft.com/office/drawing/2012/chart">
                  <c:ext xmlns:c16="http://schemas.microsoft.com/office/drawing/2014/chart" uri="{C3380CC4-5D6E-409C-BE32-E72D297353CC}">
                    <c16:uniqueId val="{0000000C-583E-424A-B8FE-D3940B965AD8}"/>
                  </c:ext>
                </c:extLst>
              </c15:ser>
            </c15:filteredLineSeries>
          </c:ext>
        </c:extLst>
      </c:lineChart>
      <c:catAx>
        <c:axId val="8907742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890784783"/>
        <c:crosses val="autoZero"/>
        <c:auto val="1"/>
        <c:lblAlgn val="ctr"/>
        <c:lblOffset val="100"/>
        <c:noMultiLvlLbl val="0"/>
      </c:catAx>
      <c:valAx>
        <c:axId val="890784783"/>
        <c:scaling>
          <c:orientation val="minMax"/>
          <c:max val="1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8907742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</c:legendEntry>
      <c:layout>
        <c:manualLayout>
          <c:xMode val="edge"/>
          <c:yMode val="edge"/>
          <c:x val="0.74373290876546827"/>
          <c:y val="0.55928266598792653"/>
          <c:w val="0.25441821167298834"/>
          <c:h val="0.100855920276944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 xmlns:c16r3="http://schemas.microsoft.com/office/drawing/2017/03/chart" xmlns:c16="http://schemas.microsoft.com/office/drawing/2014/chart" xmlns:c15="http://schemas.microsoft.com/office/drawing/2012/chart" xmlns:c14="http://schemas.microsoft.com/office/drawing/2007/8/2/chart" xmlns:mc="http://schemas.openxmlformats.org/markup-compatibility/2006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CH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70831010333213E-2"/>
          <c:y val="3.0317623894488582E-2"/>
          <c:w val="0.72599408253783537"/>
          <c:h val="0.84224814318071117"/>
        </c:manualLayout>
      </c:layout>
      <c:lineChart>
        <c:grouping val="standard"/>
        <c:varyColors val="0"/>
        <c:ser>
          <c:idx val="2"/>
          <c:order val="2"/>
          <c:tx>
            <c:strRef>
              <c:f>'[statistiques descriptives.xlsx]evolution_score (2)'!$D$2:$D$3</c:f>
              <c:strCache>
                <c:ptCount val="2"/>
                <c:pt idx="0">
                  <c:v>Endline</c:v>
                </c:pt>
                <c:pt idx="1">
                  <c:v>control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'[statistiques descriptives.xlsx]evolution_score (2)'!$A$4:$A$11</c:f>
              <c:strCache>
                <c:ptCount val="8"/>
                <c:pt idx="0">
                  <c:v>Letter</c:v>
                </c:pt>
                <c:pt idx="1">
                  <c:v>Syllable</c:v>
                </c:pt>
                <c:pt idx="2">
                  <c:v>Word</c:v>
                </c:pt>
                <c:pt idx="3">
                  <c:v>Phrases</c:v>
                </c:pt>
                <c:pt idx="4">
                  <c:v>Paragraph 1</c:v>
                </c:pt>
                <c:pt idx="5">
                  <c:v>Paragraph 2</c:v>
                </c:pt>
                <c:pt idx="6">
                  <c:v>Resume 1</c:v>
                </c:pt>
                <c:pt idx="7">
                  <c:v>Resume 2</c:v>
                </c:pt>
              </c:strCache>
            </c:strRef>
          </c:cat>
          <c:val>
            <c:numRef>
              <c:f>'[statistiques descriptives.xlsx]evolution_score (2)'!$D$4:$D$11</c:f>
              <c:numCache>
                <c:formatCode>General</c:formatCode>
                <c:ptCount val="8"/>
                <c:pt idx="0">
                  <c:v>92.19</c:v>
                </c:pt>
                <c:pt idx="1">
                  <c:v>82.47</c:v>
                </c:pt>
                <c:pt idx="2">
                  <c:v>64.25</c:v>
                </c:pt>
                <c:pt idx="3">
                  <c:v>53.15</c:v>
                </c:pt>
                <c:pt idx="4">
                  <c:v>45.34</c:v>
                </c:pt>
                <c:pt idx="5">
                  <c:v>36.299999999999997</c:v>
                </c:pt>
                <c:pt idx="6">
                  <c:v>29.45</c:v>
                </c:pt>
                <c:pt idx="7">
                  <c:v>25.89</c:v>
                </c:pt>
              </c:numCache>
            </c:numRef>
          </c:val>
          <c:smooth val="0"/>
          <c:extLst xmlns:c16r3="http://schemas.microsoft.com/office/drawing/2017/03/chart" xmlns:c16="http://schemas.microsoft.com/office/drawing/2014/chart" xmlns:c14="http://schemas.microsoft.com/office/drawing/2007/8/2/chart" xmlns:mc="http://schemas.openxmlformats.org/markup-compatibility/2006" xmlns:c15="http://schemas.microsoft.com/office/drawing/2012/chart">
            <c:ext xmlns:c16="http://schemas.microsoft.com/office/drawing/2014/chart" uri="{C3380CC4-5D6E-409C-BE32-E72D297353CC}">
              <c16:uniqueId val="{00000008-53A1-4FDA-BF67-5E9345AEE534}"/>
            </c:ext>
          </c:extLst>
        </c:ser>
        <c:ser>
          <c:idx val="3"/>
          <c:order val="3"/>
          <c:tx>
            <c:strRef>
              <c:f>'[statistiques descriptives.xlsx]evolution_score (2)'!$E$2:$E$3</c:f>
              <c:strCache>
                <c:ptCount val="2"/>
                <c:pt idx="0">
                  <c:v>Endline</c:v>
                </c:pt>
                <c:pt idx="1">
                  <c:v>Treatment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'[statistiques descriptives.xlsx]evolution_score (2)'!$A$4:$A$11</c:f>
              <c:strCache>
                <c:ptCount val="8"/>
                <c:pt idx="0">
                  <c:v>Letter</c:v>
                </c:pt>
                <c:pt idx="1">
                  <c:v>Syllable</c:v>
                </c:pt>
                <c:pt idx="2">
                  <c:v>Word</c:v>
                </c:pt>
                <c:pt idx="3">
                  <c:v>Phrases</c:v>
                </c:pt>
                <c:pt idx="4">
                  <c:v>Paragraph 1</c:v>
                </c:pt>
                <c:pt idx="5">
                  <c:v>Paragraph 2</c:v>
                </c:pt>
                <c:pt idx="6">
                  <c:v>Resume 1</c:v>
                </c:pt>
                <c:pt idx="7">
                  <c:v>Resume 2</c:v>
                </c:pt>
              </c:strCache>
            </c:strRef>
          </c:cat>
          <c:val>
            <c:numRef>
              <c:f>'[statistiques descriptives.xlsx]evolution_score (2)'!$E$4:$E$11</c:f>
              <c:numCache>
                <c:formatCode>General</c:formatCode>
                <c:ptCount val="8"/>
                <c:pt idx="0">
                  <c:v>93.2</c:v>
                </c:pt>
                <c:pt idx="1">
                  <c:v>83.27</c:v>
                </c:pt>
                <c:pt idx="2">
                  <c:v>70.72</c:v>
                </c:pt>
                <c:pt idx="3">
                  <c:v>59.61</c:v>
                </c:pt>
                <c:pt idx="4">
                  <c:v>52.81</c:v>
                </c:pt>
                <c:pt idx="5">
                  <c:v>46.67</c:v>
                </c:pt>
                <c:pt idx="6">
                  <c:v>40.130000000000003</c:v>
                </c:pt>
                <c:pt idx="7">
                  <c:v>37.78</c:v>
                </c:pt>
              </c:numCache>
            </c:numRef>
          </c:val>
          <c:smooth val="0"/>
          <c:extLst xmlns:c16r3="http://schemas.microsoft.com/office/drawing/2017/03/chart" xmlns:c16="http://schemas.microsoft.com/office/drawing/2014/chart" xmlns:c15="http://schemas.microsoft.com/office/drawing/2012/chart" xmlns:c14="http://schemas.microsoft.com/office/drawing/2007/8/2/chart" xmlns:mc="http://schemas.openxmlformats.org/markup-compatibility/2006">
            <c:ext xmlns:c16="http://schemas.microsoft.com/office/drawing/2014/chart" uri="{C3380CC4-5D6E-409C-BE32-E72D297353CC}">
              <c16:uniqueId val="{00000010-53A1-4FDA-BF67-5E9345AEE5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90774223"/>
        <c:axId val="890784783"/>
        <c:extLst xmlns:c16r3="http://schemas.microsoft.com/office/drawing/2017/03/chart" xmlns:c16="http://schemas.microsoft.com/office/drawing/2014/chart" xmlns:c15="http://schemas.microsoft.com/office/drawing/2012/chart" xmlns:c14="http://schemas.microsoft.com/office/drawing/2007/8/2/chart" xmlns:mc="http://schemas.openxmlformats.org/markup-compatibility/2006"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 xmlns:c16r3="http://schemas.microsoft.com/office/drawing/2017/03/chart" xmlns:c16="http://schemas.microsoft.com/office/drawing/2014/chart" xmlns:c14="http://schemas.microsoft.com/office/drawing/2007/8/2/chart" xmlns:mc="http://schemas.openxmlformats.org/markup-compatibility/2006">
                      <c:ext uri="{02D57815-91ED-43cb-92C2-25804820EDAC}">
                        <c15:formulaRef>
                          <c15:sqref>'[statistiques descriptives.xlsx]evolution_score (2)'!$B$2:$B$3</c15:sqref>
                        </c15:formulaRef>
                      </c:ext>
                    </c:extLst>
                    <c:strCache>
                      <c:ptCount val="2"/>
                      <c:pt idx="0">
                        <c:v>Baseline</c:v>
                      </c:pt>
                      <c:pt idx="1">
                        <c:v>control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6r3="http://schemas.microsoft.com/office/drawing/2017/03/chart" xmlns:c16="http://schemas.microsoft.com/office/drawing/2014/chart" xmlns:c14="http://schemas.microsoft.com/office/drawing/2007/8/2/chart" xmlns:mc="http://schemas.openxmlformats.org/markup-compatibility/2006">
                      <c:ext uri="{02D57815-91ED-43cb-92C2-25804820EDAC}">
                        <c15:formulaRef>
                          <c15:sqref>'[statistiques descriptives.xlsx]evolution_score (2)'!$A$4:$A$11</c15:sqref>
                        </c15:formulaRef>
                      </c:ext>
                    </c:extLst>
                    <c:strCache>
                      <c:ptCount val="8"/>
                      <c:pt idx="0">
                        <c:v>Letter</c:v>
                      </c:pt>
                      <c:pt idx="1">
                        <c:v>Syllable</c:v>
                      </c:pt>
                      <c:pt idx="2">
                        <c:v>Word</c:v>
                      </c:pt>
                      <c:pt idx="3">
                        <c:v>Phrases</c:v>
                      </c:pt>
                      <c:pt idx="4">
                        <c:v>Paragraph 1</c:v>
                      </c:pt>
                      <c:pt idx="5">
                        <c:v>Paragraph 2</c:v>
                      </c:pt>
                      <c:pt idx="6">
                        <c:v>Resume 1</c:v>
                      </c:pt>
                      <c:pt idx="7">
                        <c:v>Resume 2</c:v>
                      </c:pt>
                    </c:strCache>
                  </c:strRef>
                </c:cat>
                <c:val>
                  <c:numRef>
                    <c:extLst xmlns:c16r3="http://schemas.microsoft.com/office/drawing/2017/03/chart" xmlns:c16="http://schemas.microsoft.com/office/drawing/2014/chart" xmlns:c14="http://schemas.microsoft.com/office/drawing/2007/8/2/chart" xmlns:mc="http://schemas.openxmlformats.org/markup-compatibility/2006">
                      <c:ext uri="{02D57815-91ED-43cb-92C2-25804820EDAC}">
                        <c15:formulaRef>
                          <c15:sqref>'[statistiques descriptives.xlsx]evolution_score (2)'!$B$4:$B$11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85.21</c:v>
                      </c:pt>
                      <c:pt idx="1">
                        <c:v>70</c:v>
                      </c:pt>
                      <c:pt idx="2">
                        <c:v>50.68</c:v>
                      </c:pt>
                      <c:pt idx="3">
                        <c:v>40</c:v>
                      </c:pt>
                      <c:pt idx="4">
                        <c:v>31.64</c:v>
                      </c:pt>
                      <c:pt idx="5">
                        <c:v>24.25</c:v>
                      </c:pt>
                      <c:pt idx="6">
                        <c:v>20.14</c:v>
                      </c:pt>
                      <c:pt idx="7">
                        <c:v>15.62</c:v>
                      </c:pt>
                    </c:numCache>
                  </c:numRef>
                </c:val>
                <c:smooth val="0"/>
                <c:extLst xmlns:c16r3="http://schemas.microsoft.com/office/drawing/2017/03/chart" xmlns:c16="http://schemas.microsoft.com/office/drawing/2014/chart" xmlns:c14="http://schemas.microsoft.com/office/drawing/2007/8/2/chart" xmlns:mc="http://schemas.openxmlformats.org/markup-compatibility/2006">
                  <c:ext xmlns:c16="http://schemas.microsoft.com/office/drawing/2014/chart" uri="{C3380CC4-5D6E-409C-BE32-E72D297353CC}">
                    <c16:uniqueId val="{00000011-53A1-4FDA-BF67-5E9345AEE534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6r3="http://schemas.microsoft.com/office/drawing/2017/03/chart" xmlns:c16="http://schemas.microsoft.com/office/drawing/2014/chart" xmlns:c14="http://schemas.microsoft.com/office/drawing/2007/8/2/chart" xmlns:mc="http://schemas.openxmlformats.org/markup-compatibility/2006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'[statistiques descriptives.xlsx]evolution_score (2)'!$C$2:$C$3</c15:sqref>
                        </c15:formulaRef>
                      </c:ext>
                    </c:extLst>
                    <c:strCache>
                      <c:ptCount val="2"/>
                      <c:pt idx="0">
                        <c:v>Baseline</c:v>
                      </c:pt>
                      <c:pt idx="1">
                        <c:v>Treatment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6r3="http://schemas.microsoft.com/office/drawing/2017/03/chart" xmlns:c16="http://schemas.microsoft.com/office/drawing/2014/chart" xmlns:c14="http://schemas.microsoft.com/office/drawing/2007/8/2/chart" xmlns:mc="http://schemas.openxmlformats.org/markup-compatibility/2006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'[statistiques descriptives.xlsx]evolution_score (2)'!$A$4:$A$11</c15:sqref>
                        </c15:formulaRef>
                      </c:ext>
                    </c:extLst>
                    <c:strCache>
                      <c:ptCount val="8"/>
                      <c:pt idx="0">
                        <c:v>Letter</c:v>
                      </c:pt>
                      <c:pt idx="1">
                        <c:v>Syllable</c:v>
                      </c:pt>
                      <c:pt idx="2">
                        <c:v>Word</c:v>
                      </c:pt>
                      <c:pt idx="3">
                        <c:v>Phrases</c:v>
                      </c:pt>
                      <c:pt idx="4">
                        <c:v>Paragraph 1</c:v>
                      </c:pt>
                      <c:pt idx="5">
                        <c:v>Paragraph 2</c:v>
                      </c:pt>
                      <c:pt idx="6">
                        <c:v>Resume 1</c:v>
                      </c:pt>
                      <c:pt idx="7">
                        <c:v>Resume 2</c:v>
                      </c:pt>
                    </c:strCache>
                  </c:strRef>
                </c:cat>
                <c:val>
                  <c:numRef>
                    <c:extLst xmlns:c16r3="http://schemas.microsoft.com/office/drawing/2017/03/chart" xmlns:c16="http://schemas.microsoft.com/office/drawing/2014/chart" xmlns:c14="http://schemas.microsoft.com/office/drawing/2007/8/2/chart" xmlns:mc="http://schemas.openxmlformats.org/markup-compatibility/2006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'[statistiques descriptives.xlsx]evolution_score (2)'!$C$4:$C$11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82.48</c:v>
                      </c:pt>
                      <c:pt idx="1">
                        <c:v>71.239999999999995</c:v>
                      </c:pt>
                      <c:pt idx="2">
                        <c:v>49.41</c:v>
                      </c:pt>
                      <c:pt idx="3">
                        <c:v>38.17</c:v>
                      </c:pt>
                      <c:pt idx="4">
                        <c:v>30.2</c:v>
                      </c:pt>
                      <c:pt idx="5">
                        <c:v>23.27</c:v>
                      </c:pt>
                      <c:pt idx="6">
                        <c:v>19.48</c:v>
                      </c:pt>
                      <c:pt idx="7">
                        <c:v>17.649999999999999</c:v>
                      </c:pt>
                    </c:numCache>
                  </c:numRef>
                </c:val>
                <c:smooth val="0"/>
                <c:extLst xmlns:c16r3="http://schemas.microsoft.com/office/drawing/2017/03/chart" xmlns:c16="http://schemas.microsoft.com/office/drawing/2014/chart" xmlns:c14="http://schemas.microsoft.com/office/drawing/2007/8/2/chart" xmlns:mc="http://schemas.openxmlformats.org/markup-compatibility/2006" xmlns:c15="http://schemas.microsoft.com/office/drawing/2012/chart">
                  <c:ext xmlns:c16="http://schemas.microsoft.com/office/drawing/2014/chart" uri="{C3380CC4-5D6E-409C-BE32-E72D297353CC}">
                    <c16:uniqueId val="{00000014-53A1-4FDA-BF67-5E9345AEE534}"/>
                  </c:ext>
                </c:extLst>
              </c15:ser>
            </c15:filteredLineSeries>
          </c:ext>
        </c:extLst>
      </c:lineChart>
      <c:catAx>
        <c:axId val="89077422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890784783"/>
        <c:crosses val="autoZero"/>
        <c:auto val="1"/>
        <c:lblAlgn val="ctr"/>
        <c:lblOffset val="100"/>
        <c:noMultiLvlLbl val="0"/>
      </c:catAx>
      <c:valAx>
        <c:axId val="890784783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8907742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520688704268349"/>
          <c:y val="0.5791735426161132"/>
          <c:w val="0.24793120291376564"/>
          <c:h val="0.119901554178095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 xmlns:c16r3="http://schemas.microsoft.com/office/drawing/2017/03/chart" xmlns:c16="http://schemas.microsoft.com/office/drawing/2014/chart" xmlns:c15="http://schemas.microsoft.com/office/drawing/2012/chart" xmlns:c14="http://schemas.microsoft.com/office/drawing/2007/8/2/chart" xmlns:mc="http://schemas.openxmlformats.org/markup-compatibility/2006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41_CDF6199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CE72108-2793-44C8-AE45-D055F4E0D31C}" authorId="{0E615EE3-E53E-BB9B-159B-BB8C27B3AC85}" created="2025-03-11T11:23:46.809">
    <pc:sldMkLst xmlns:pc="http://schemas.microsoft.com/office/powerpoint/2013/main/command">
      <pc:docMk/>
      <pc:sldMk cId="3455457692" sldId="321"/>
    </pc:sldMkLst>
    <p188:replyLst>
      <p188:reply id="{1A0F9ACF-23E4-4729-9BF7-AB84AB2AC905}" authorId="{D8F276F0-9648-9AF0-274E-8A4CE1EFA779}" created="2025-03-11T16:11:06.157">
        <p188:txBody>
          <a:bodyPr/>
          <a:lstStyle/>
          <a:p>
            <a:r>
              <a:rPr lang="en-GB"/>
              <a:t>Great! One element which is probably not clear to the reader is the difference between "participants" and the treatment group: not all the children from the treatment group went to the clubs, and that's partly why there is not measurable effect between T and control, ie there's been a decrease for some children in T as well as an increase for others in T too</a:t>
            </a:r>
          </a:p>
        </p188:txBody>
      </p188:reply>
    </p188:replyLst>
    <p188:txBody>
      <a:bodyPr/>
      <a:lstStyle/>
      <a:p>
        <a:r>
          <a:rPr lang="en-CH"/>
          <a:t> [@Laurent] [@Megan] I’ve made a slight adjustment to this section, based on a suggestion from [@Katie] to better clarify why we can’t conclude that the intervention had an impact on child labour despite the reduction shown in the graphs. Let me know if this works!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3-11T14:27:52.820" authorId="{BF6D6D0B-3222-D77B-2575-BBEE5817F0BE}"/>
          </p223:rxn>
        </p223:reactions>
      </p:ext>
    </p188:extLst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0BD5C-D1B2-D24C-B928-97F135F348C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1E31A-44BA-2147-A420-B42324389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830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AAE09D-EE8F-5645-9BCE-6C11A550E6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900" r="8211" b="78428"/>
          <a:stretch/>
        </p:blipFill>
        <p:spPr>
          <a:xfrm>
            <a:off x="0" y="4857751"/>
            <a:ext cx="12192000" cy="2000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8FBF68-8CA7-8F42-BD71-26C8B3B38A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36" r="-36"/>
          <a:stretch/>
        </p:blipFill>
        <p:spPr>
          <a:xfrm>
            <a:off x="9386888" y="537129"/>
            <a:ext cx="2327273" cy="966294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B056C8D-E13C-044C-8477-C67901C0A4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3429000"/>
            <a:ext cx="6758517" cy="78195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400">
                <a:solidFill>
                  <a:srgbClr val="00AD50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GB" dirty="0"/>
              <a:t>Sub heading/description to go here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556D0FAD-B14D-BD4E-9668-3F134CA290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1344091"/>
            <a:ext cx="6758517" cy="155405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6000">
                <a:solidFill>
                  <a:srgbClr val="007A3E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GB" dirty="0"/>
              <a:t>Title of presentation to go here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A0E35F5-DD16-5F4F-A98C-09EDA03934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0" y="6099578"/>
            <a:ext cx="6758517" cy="2275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Date to go here</a:t>
            </a:r>
          </a:p>
        </p:txBody>
      </p:sp>
    </p:spTree>
    <p:extLst>
      <p:ext uri="{BB962C8B-B14F-4D97-AF65-F5344CB8AC3E}">
        <p14:creationId xmlns:p14="http://schemas.microsoft.com/office/powerpoint/2010/main" val="1445864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Copy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85C7E8B-65DE-9549-B140-C7F51A0CBB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568325"/>
            <a:ext cx="6480560" cy="803276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5000" b="0" i="0">
                <a:solidFill>
                  <a:srgbClr val="007A3E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GB" dirty="0"/>
              <a:t>Heading to go here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4E4E4AB-4E53-7B4E-9381-EED0D21F4F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1680367"/>
            <a:ext cx="6480560" cy="1672433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ct val="100000"/>
              </a:lnSpc>
              <a:buNone/>
              <a:defRPr sz="2800" b="0" i="0">
                <a:solidFill>
                  <a:srgbClr val="007A3E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GB" dirty="0"/>
              <a:t>Intro paragraph to go here. </a:t>
            </a:r>
            <a:r>
              <a:rPr lang="en-GB" dirty="0" err="1"/>
              <a:t>Derios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volor</a:t>
            </a:r>
            <a:r>
              <a:rPr lang="en-GB" dirty="0"/>
              <a:t> </a:t>
            </a:r>
            <a:r>
              <a:rPr lang="en-GB" dirty="0" err="1"/>
              <a:t>magnatem</a:t>
            </a:r>
            <a:r>
              <a:rPr lang="en-GB" dirty="0"/>
              <a:t> </a:t>
            </a:r>
            <a:r>
              <a:rPr lang="en-GB" dirty="0" err="1"/>
              <a:t>repedis</a:t>
            </a:r>
            <a:r>
              <a:rPr lang="en-GB" dirty="0"/>
              <a:t> et </a:t>
            </a:r>
            <a:r>
              <a:rPr lang="en-GB" dirty="0" err="1"/>
              <a:t>venempor</a:t>
            </a:r>
            <a:r>
              <a:rPr lang="en-GB" dirty="0"/>
              <a:t> ad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 quo </a:t>
            </a:r>
            <a:r>
              <a:rPr lang="en-GB" dirty="0" err="1"/>
              <a:t>quam</a:t>
            </a:r>
            <a:r>
              <a:rPr lang="en-GB" dirty="0"/>
              <a:t>, </a:t>
            </a:r>
            <a:r>
              <a:rPr lang="en-GB" dirty="0" err="1"/>
              <a:t>acea</a:t>
            </a:r>
            <a:r>
              <a:rPr lang="en-GB" dirty="0"/>
              <a:t> </a:t>
            </a:r>
            <a:r>
              <a:rPr lang="en-GB" dirty="0" err="1"/>
              <a:t>sitaes</a:t>
            </a:r>
            <a:r>
              <a:rPr lang="en-GB" dirty="0"/>
              <a:t> et </a:t>
            </a:r>
            <a:r>
              <a:rPr lang="en-GB" dirty="0" err="1"/>
              <a:t>quianissint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adi</a:t>
            </a:r>
            <a:r>
              <a:rPr lang="en-GB" dirty="0"/>
              <a:t>. Sae </a:t>
            </a:r>
            <a:r>
              <a:rPr lang="en-GB" dirty="0" err="1"/>
              <a:t>quatio</a:t>
            </a:r>
            <a:r>
              <a:rPr lang="en-GB" dirty="0"/>
              <a:t> </a:t>
            </a:r>
            <a:r>
              <a:rPr lang="en-GB" dirty="0" err="1"/>
              <a:t>ommolup</a:t>
            </a:r>
            <a:r>
              <a:rPr lang="en-GB" dirty="0"/>
              <a:t> </a:t>
            </a:r>
            <a:r>
              <a:rPr lang="en-GB" dirty="0" err="1"/>
              <a:t>Derios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volor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7781DDE-C250-F944-90DC-C880489AA0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88867" y="6282266"/>
            <a:ext cx="1363133" cy="232832"/>
          </a:xfrm>
          <a:prstGeom prst="rect">
            <a:avLst/>
          </a:prstGeom>
        </p:spPr>
        <p:txBody>
          <a:bodyPr rIns="0"/>
          <a:lstStyle>
            <a:lvl1pPr algn="r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95136C2-F91B-FC4D-BB00-7A40DE45829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FCA4C3-5599-4E49-A85B-ECFDAA45E2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35520" y="568324"/>
            <a:ext cx="4316730" cy="53212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D902926-696C-484E-BD92-4D12DD0BC44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9999" y="6282265"/>
            <a:ext cx="9508461" cy="23283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 b="0" i="0">
                <a:solidFill>
                  <a:srgbClr val="007A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Optional footer to place heading and date here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EB7CFB-3763-1649-8C89-37B53D11CC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9750" y="3661565"/>
            <a:ext cx="6480175" cy="2228059"/>
          </a:xfrm>
          <a:prstGeom prst="rect">
            <a:avLst/>
          </a:prstGeom>
        </p:spPr>
        <p:txBody>
          <a:bodyPr lIns="0"/>
          <a:lstStyle>
            <a:lvl1pPr>
              <a:buClr>
                <a:srgbClr val="007A3E"/>
              </a:buClr>
              <a:defRPr sz="2000" baseline="0">
                <a:latin typeface="Arial" panose="020B0604020202020204" pitchFamily="34" charset="0"/>
              </a:defRPr>
            </a:lvl1pPr>
            <a:lvl2pPr>
              <a:buClr>
                <a:srgbClr val="007A3E"/>
              </a:buClr>
              <a:defRPr sz="2000" baseline="0">
                <a:latin typeface="Arial" panose="020B0604020202020204" pitchFamily="34" charset="0"/>
              </a:defRPr>
            </a:lvl2pPr>
            <a:lvl3pPr>
              <a:buClr>
                <a:srgbClr val="007A3E"/>
              </a:buClr>
              <a:defRPr sz="2000" baseline="0">
                <a:latin typeface="Arial" panose="020B0604020202020204" pitchFamily="34" charset="0"/>
              </a:defRPr>
            </a:lvl3pPr>
            <a:lvl4pPr>
              <a:buClr>
                <a:srgbClr val="007A3E"/>
              </a:buClr>
              <a:defRPr sz="2000" baseline="0">
                <a:latin typeface="Arial" panose="020B0604020202020204" pitchFamily="34" charset="0"/>
              </a:defRPr>
            </a:lvl4pPr>
            <a:lvl5pPr>
              <a:buClr>
                <a:srgbClr val="007A3E"/>
              </a:buClr>
              <a:defRPr sz="200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203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Texture Lin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85C7E8B-65DE-9549-B140-C7F51A0CBB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568324"/>
            <a:ext cx="11112000" cy="1679639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4500" b="0" i="0">
                <a:solidFill>
                  <a:srgbClr val="007A3E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GB" dirty="0"/>
              <a:t>Heading to go here. </a:t>
            </a:r>
            <a:r>
              <a:rPr lang="en-GB" dirty="0" err="1"/>
              <a:t>Derios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volor</a:t>
            </a:r>
            <a:r>
              <a:rPr lang="en-GB" dirty="0"/>
              <a:t> </a:t>
            </a:r>
            <a:r>
              <a:rPr lang="en-GB" dirty="0" err="1"/>
              <a:t>magnatem</a:t>
            </a:r>
            <a:r>
              <a:rPr lang="en-GB" dirty="0"/>
              <a:t> </a:t>
            </a:r>
            <a:r>
              <a:rPr lang="en-GB" dirty="0" err="1"/>
              <a:t>repedis</a:t>
            </a:r>
            <a:r>
              <a:rPr lang="en-GB" dirty="0"/>
              <a:t> et </a:t>
            </a:r>
            <a:r>
              <a:rPr lang="en-GB" dirty="0" err="1"/>
              <a:t>venempor</a:t>
            </a:r>
            <a:r>
              <a:rPr lang="en-GB" dirty="0"/>
              <a:t>. </a:t>
            </a:r>
            <a:r>
              <a:rPr lang="en-GB" dirty="0" err="1"/>
              <a:t>Quiam</a:t>
            </a:r>
            <a:r>
              <a:rPr lang="en-GB" dirty="0"/>
              <a:t> </a:t>
            </a:r>
            <a:r>
              <a:rPr lang="en-GB" dirty="0" err="1"/>
              <a:t>anditet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</a:t>
            </a:r>
            <a:r>
              <a:rPr lang="en-GB" dirty="0" err="1"/>
              <a:t>nem</a:t>
            </a:r>
            <a:r>
              <a:rPr lang="en-GB" dirty="0"/>
              <a:t> </a:t>
            </a:r>
            <a:r>
              <a:rPr lang="en-GB" dirty="0" err="1"/>
              <a:t>quidit</a:t>
            </a:r>
            <a:r>
              <a:rPr lang="en-GB" dirty="0"/>
              <a:t> 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7781DDE-C250-F944-90DC-C880489AA0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88867" y="6282266"/>
            <a:ext cx="1363133" cy="232832"/>
          </a:xfrm>
          <a:prstGeom prst="rect">
            <a:avLst/>
          </a:prstGeom>
        </p:spPr>
        <p:txBody>
          <a:bodyPr rIns="0"/>
          <a:lstStyle>
            <a:lvl1pPr algn="r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95136C2-F91B-FC4D-BB00-7A40DE45829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E85D78-FA1A-734D-A088-3207A6136E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9251" y="2721100"/>
            <a:ext cx="9779616" cy="90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txBody>
          <a:bodyPr lIns="0" tIns="0" rIns="0" bIns="0"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E6AC64A-A9DA-244D-A93F-75F55EBC66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9999" y="6282265"/>
            <a:ext cx="9508461" cy="23283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 b="0" i="0">
                <a:solidFill>
                  <a:srgbClr val="007A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Optional footer to place heading and date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F7DBCB-02B4-814F-9677-1512AFE470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9998" y="3284237"/>
            <a:ext cx="8969589" cy="2619022"/>
          </a:xfrm>
          <a:prstGeom prst="rect">
            <a:avLst/>
          </a:prstGeom>
        </p:spPr>
        <p:txBody>
          <a:bodyPr lIns="0"/>
          <a:lstStyle>
            <a:lvl1pPr marL="228600" indent="-228600">
              <a:buClr>
                <a:srgbClr val="007A3E"/>
              </a:buClr>
              <a:buFont typeface="Arial" panose="020B0604020202020204" pitchFamily="34" charset="0"/>
              <a:buChar char="•"/>
              <a:defRPr sz="2000" b="0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007A3E"/>
              </a:buClr>
              <a:buFont typeface="Arial" panose="020B0604020202020204" pitchFamily="34" charset="0"/>
              <a:buChar char="•"/>
              <a:defRPr sz="2000" b="0" i="0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Clr>
                <a:srgbClr val="007A3E"/>
              </a:buClr>
              <a:buFont typeface="Arial" panose="020B0604020202020204" pitchFamily="34" charset="0"/>
              <a:buChar char="•"/>
              <a:defRPr sz="2000" b="0" i="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buClr>
                <a:srgbClr val="007A3E"/>
              </a:buClr>
              <a:buFont typeface="Arial" panose="020B0604020202020204" pitchFamily="34" charset="0"/>
              <a:buChar char="•"/>
              <a:defRPr sz="2000" b="0" i="0" baseline="0">
                <a:latin typeface="Arial" panose="020B0604020202020204" pitchFamily="34" charset="0"/>
              </a:defRPr>
            </a:lvl4pPr>
            <a:lvl5pPr marL="2057400" indent="-228600">
              <a:buClr>
                <a:srgbClr val="007A3E"/>
              </a:buClr>
              <a:buFont typeface="Arial" panose="020B0604020202020204" pitchFamily="34" charset="0"/>
              <a:buChar char="•"/>
              <a:defRPr sz="2000" b="0" i="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931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Texture Lin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85C7E8B-65DE-9549-B140-C7F51A0CBB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568324"/>
            <a:ext cx="4372304" cy="5281147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4500" b="0" i="0">
                <a:solidFill>
                  <a:srgbClr val="007A3E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GB" dirty="0"/>
              <a:t>Heading to go here. </a:t>
            </a:r>
            <a:r>
              <a:rPr lang="en-GB" dirty="0" err="1"/>
              <a:t>Derios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volor</a:t>
            </a:r>
            <a:r>
              <a:rPr lang="en-GB" dirty="0"/>
              <a:t> </a:t>
            </a:r>
            <a:r>
              <a:rPr lang="en-GB" dirty="0" err="1"/>
              <a:t>magnatem</a:t>
            </a:r>
            <a:r>
              <a:rPr lang="en-GB" dirty="0"/>
              <a:t> </a:t>
            </a:r>
            <a:r>
              <a:rPr lang="en-GB" dirty="0" err="1"/>
              <a:t>repedis</a:t>
            </a:r>
            <a:r>
              <a:rPr lang="en-GB" dirty="0"/>
              <a:t> et </a:t>
            </a:r>
            <a:r>
              <a:rPr lang="en-GB" dirty="0" err="1"/>
              <a:t>venempor</a:t>
            </a:r>
            <a:r>
              <a:rPr lang="en-GB" dirty="0"/>
              <a:t>. </a:t>
            </a:r>
            <a:r>
              <a:rPr lang="en-GB" dirty="0" err="1"/>
              <a:t>Quiam</a:t>
            </a:r>
            <a:r>
              <a:rPr lang="en-GB" dirty="0"/>
              <a:t> </a:t>
            </a:r>
            <a:r>
              <a:rPr lang="en-GB" dirty="0" err="1"/>
              <a:t>anditet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</a:t>
            </a:r>
            <a:r>
              <a:rPr lang="en-GB" dirty="0" err="1"/>
              <a:t>nem</a:t>
            </a:r>
            <a:r>
              <a:rPr lang="en-GB" dirty="0"/>
              <a:t> </a:t>
            </a:r>
            <a:r>
              <a:rPr lang="en-GB" dirty="0" err="1"/>
              <a:t>quidit</a:t>
            </a:r>
            <a:r>
              <a:rPr lang="en-GB" dirty="0"/>
              <a:t> 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7781DDE-C250-F944-90DC-C880489AA0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88867" y="6282266"/>
            <a:ext cx="1363133" cy="232832"/>
          </a:xfrm>
          <a:prstGeom prst="rect">
            <a:avLst/>
          </a:prstGeom>
        </p:spPr>
        <p:txBody>
          <a:bodyPr rIns="0"/>
          <a:lstStyle>
            <a:lvl1pPr algn="r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95136C2-F91B-FC4D-BB00-7A40DE45829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E85D78-FA1A-734D-A088-3207A6136E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16200000">
            <a:off x="2559400" y="2924471"/>
            <a:ext cx="5760000" cy="90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txBody>
          <a:bodyPr lIns="0" tIns="0" rIns="0" bIns="0"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E6AC64A-A9DA-244D-A93F-75F55EBC66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9999" y="6282265"/>
            <a:ext cx="9508461" cy="23283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 b="0" i="0">
                <a:solidFill>
                  <a:srgbClr val="007A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Optional footer to place heading and date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F7DBCB-02B4-814F-9677-1512AFE470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66497" y="568325"/>
            <a:ext cx="5685504" cy="5281146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07A3E"/>
              </a:buClr>
              <a:buFont typeface="Arial" panose="020B0604020202020204" pitchFamily="34" charset="0"/>
              <a:buChar char="•"/>
              <a:defRPr sz="2000" b="0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007A3E"/>
              </a:buClr>
              <a:buFont typeface="Arial" panose="020B0604020202020204" pitchFamily="34" charset="0"/>
              <a:buChar char="•"/>
              <a:defRPr sz="2000" b="0" i="0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Clr>
                <a:srgbClr val="007A3E"/>
              </a:buClr>
              <a:buFont typeface="Arial" panose="020B0604020202020204" pitchFamily="34" charset="0"/>
              <a:buChar char="•"/>
              <a:defRPr sz="2000" b="0" i="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buClr>
                <a:srgbClr val="007A3E"/>
              </a:buClr>
              <a:buFont typeface="Arial" panose="020B0604020202020204" pitchFamily="34" charset="0"/>
              <a:buChar char="•"/>
              <a:defRPr sz="2000" b="0" i="0" baseline="0">
                <a:latin typeface="Arial" panose="020B0604020202020204" pitchFamily="34" charset="0"/>
              </a:defRPr>
            </a:lvl4pPr>
            <a:lvl5pPr marL="2057400" indent="-228600">
              <a:buClr>
                <a:srgbClr val="007A3E"/>
              </a:buClr>
              <a:buFont typeface="Arial" panose="020B0604020202020204" pitchFamily="34" charset="0"/>
              <a:buChar char="•"/>
              <a:defRPr sz="2000" b="0" i="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589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Texture Line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85C7E8B-65DE-9549-B140-C7F51A0CBB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568324"/>
            <a:ext cx="6429760" cy="1790373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4500" b="0" i="0">
                <a:solidFill>
                  <a:srgbClr val="007A3E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GB" dirty="0"/>
              <a:t>Heading to go here. </a:t>
            </a:r>
            <a:r>
              <a:rPr lang="en-GB" dirty="0" err="1"/>
              <a:t>Derios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volor</a:t>
            </a:r>
            <a:r>
              <a:rPr lang="en-GB" dirty="0"/>
              <a:t> </a:t>
            </a:r>
            <a:r>
              <a:rPr lang="en-GB" dirty="0" err="1"/>
              <a:t>magnatem</a:t>
            </a:r>
            <a:r>
              <a:rPr lang="en-GB" dirty="0"/>
              <a:t> </a:t>
            </a:r>
            <a:r>
              <a:rPr lang="en-GB" dirty="0" err="1"/>
              <a:t>repedis</a:t>
            </a:r>
            <a:r>
              <a:rPr lang="en-GB" dirty="0"/>
              <a:t> et </a:t>
            </a:r>
            <a:r>
              <a:rPr lang="en-GB" dirty="0" err="1"/>
              <a:t>venempor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7781DDE-C250-F944-90DC-C880489AA0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88867" y="6282266"/>
            <a:ext cx="1363133" cy="232832"/>
          </a:xfrm>
          <a:prstGeom prst="rect">
            <a:avLst/>
          </a:prstGeom>
        </p:spPr>
        <p:txBody>
          <a:bodyPr rIns="0"/>
          <a:lstStyle>
            <a:lvl1pPr algn="r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95136C2-F91B-FC4D-BB00-7A40DE45829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E85D78-FA1A-734D-A088-3207A6136E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9251" y="2721102"/>
            <a:ext cx="6663709" cy="90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txBody>
          <a:bodyPr lIns="0" tIns="0" rIns="0" bIns="0"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08747644-F264-9149-A76B-F5346622A4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35520" y="568325"/>
            <a:ext cx="4316730" cy="537527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198E37E-FF3E-FD4B-BD5D-0DA1576B6A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9999" y="6282265"/>
            <a:ext cx="9508461" cy="23283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 b="0" i="0">
                <a:solidFill>
                  <a:srgbClr val="007A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Optional footer to place heading and date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7C48B5-CEA8-B546-A7A6-9D2F42DC7B7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9750" y="3173507"/>
            <a:ext cx="6430010" cy="2770094"/>
          </a:xfrm>
          <a:prstGeom prst="rect">
            <a:avLst/>
          </a:prstGeom>
        </p:spPr>
        <p:txBody>
          <a:bodyPr lIns="0"/>
          <a:lstStyle>
            <a:lvl1pPr marL="228600" indent="-228600">
              <a:buClr>
                <a:srgbClr val="007A3E"/>
              </a:buClr>
              <a:buFont typeface="Arial" panose="020B0604020202020204" pitchFamily="34" charset="0"/>
              <a:buChar char="•"/>
              <a:defRPr sz="2000" baseline="0">
                <a:latin typeface="Arial" panose="020B0604020202020204" pitchFamily="34" charset="0"/>
              </a:defRPr>
            </a:lvl1pPr>
            <a:lvl2pPr marL="685800" indent="-228600">
              <a:buClr>
                <a:srgbClr val="007A3E"/>
              </a:buClr>
              <a:buFont typeface="Arial" panose="020B0604020202020204" pitchFamily="34" charset="0"/>
              <a:buChar char="•"/>
              <a:defRPr sz="2000" baseline="0">
                <a:latin typeface="Arial" panose="020B0604020202020204" pitchFamily="34" charset="0"/>
              </a:defRPr>
            </a:lvl2pPr>
            <a:lvl3pPr marL="1143000" indent="-228600">
              <a:buClr>
                <a:srgbClr val="007A3E"/>
              </a:buClr>
              <a:buFont typeface="Arial" panose="020B0604020202020204" pitchFamily="34" charset="0"/>
              <a:buChar char="•"/>
              <a:defRPr sz="2000" baseline="0">
                <a:latin typeface="Arial" panose="020B0604020202020204" pitchFamily="34" charset="0"/>
              </a:defRPr>
            </a:lvl3pPr>
            <a:lvl4pPr marL="1600200" indent="-228600">
              <a:buClr>
                <a:srgbClr val="007A3E"/>
              </a:buClr>
              <a:buFont typeface="Arial" panose="020B0604020202020204" pitchFamily="34" charset="0"/>
              <a:buChar char="•"/>
              <a:defRPr sz="2000" baseline="0">
                <a:latin typeface="Arial" panose="020B0604020202020204" pitchFamily="34" charset="0"/>
              </a:defRPr>
            </a:lvl4pPr>
            <a:lvl5pPr marL="2057400" indent="-228600">
              <a:buClr>
                <a:srgbClr val="007A3E"/>
              </a:buClr>
              <a:buFont typeface="Arial" panose="020B0604020202020204" pitchFamily="34" charset="0"/>
              <a:buChar char="•"/>
              <a:defRPr sz="200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1902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Stat &amp; Image">
    <p:bg>
      <p:bgPr>
        <a:solidFill>
          <a:srgbClr val="D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579B7C8-BE87-8A41-A580-98F0D8492C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900" r="8211" b="84470"/>
          <a:stretch/>
        </p:blipFill>
        <p:spPr>
          <a:xfrm>
            <a:off x="0" y="5418000"/>
            <a:ext cx="12192000" cy="14400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85C7E8B-65DE-9549-B140-C7F51A0CBB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1440000"/>
            <a:ext cx="5718560" cy="2854960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4000" b="0" i="0">
                <a:solidFill>
                  <a:srgbClr val="007A3E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GB" dirty="0"/>
              <a:t>Statistic to go here. </a:t>
            </a:r>
            <a:r>
              <a:rPr lang="en-GB" dirty="0" err="1"/>
              <a:t>Derios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volor</a:t>
            </a:r>
            <a:r>
              <a:rPr lang="en-GB" dirty="0"/>
              <a:t> </a:t>
            </a:r>
            <a:r>
              <a:rPr lang="en-GB" dirty="0" err="1"/>
              <a:t>magnatem</a:t>
            </a:r>
            <a:r>
              <a:rPr lang="en-GB" dirty="0"/>
              <a:t> </a:t>
            </a:r>
            <a:r>
              <a:rPr lang="en-GB" dirty="0" err="1"/>
              <a:t>repedis</a:t>
            </a:r>
            <a:r>
              <a:rPr lang="en-GB" dirty="0"/>
              <a:t> et </a:t>
            </a:r>
            <a:r>
              <a:rPr lang="en-GB" dirty="0" err="1"/>
              <a:t>venempor</a:t>
            </a:r>
            <a:r>
              <a:rPr lang="en-GB" dirty="0"/>
              <a:t>. Ut </a:t>
            </a:r>
            <a:r>
              <a:rPr lang="en-GB" dirty="0" err="1"/>
              <a:t>adit</a:t>
            </a:r>
            <a:r>
              <a:rPr lang="en-GB" dirty="0"/>
              <a:t> </a:t>
            </a:r>
            <a:r>
              <a:rPr lang="en-GB" dirty="0" err="1"/>
              <a:t>evera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venis</a:t>
            </a:r>
            <a:r>
              <a:rPr lang="en-GB" dirty="0"/>
              <a:t> </a:t>
            </a:r>
            <a:r>
              <a:rPr lang="en-GB" dirty="0" err="1"/>
              <a:t>sam</a:t>
            </a:r>
            <a:r>
              <a:rPr lang="en-GB" dirty="0"/>
              <a:t>, cone </a:t>
            </a:r>
            <a:r>
              <a:rPr lang="en-GB" dirty="0" err="1"/>
              <a:t>volum</a:t>
            </a:r>
            <a:r>
              <a:rPr lang="en-GB" dirty="0"/>
              <a:t> re </a:t>
            </a:r>
            <a:r>
              <a:rPr lang="en-GB" dirty="0" err="1"/>
              <a:t>simod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7781DDE-C250-F944-90DC-C880489AA0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88867" y="6282266"/>
            <a:ext cx="1363133" cy="232832"/>
          </a:xfrm>
          <a:prstGeom prst="rect">
            <a:avLst/>
          </a:prstGeom>
        </p:spPr>
        <p:txBody>
          <a:bodyPr rIns="0"/>
          <a:lstStyle>
            <a:lvl1pPr algn="r"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95136C2-F91B-FC4D-BB00-7A40DE45829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08747644-F264-9149-A76B-F5346622A4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49200" y="568325"/>
            <a:ext cx="4402800" cy="4402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30AAD5D-E3A1-AC46-A608-7622540A72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6282265"/>
            <a:ext cx="9508461" cy="23283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Optional footer to place heading and date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2157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Image &amp; Textured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CA25495-E233-004C-957D-69BD578F436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1A6AFD-623F-1647-9444-EA705C52C3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5136C2-F91B-FC4D-BB00-7A40DE45829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308304D-C4AA-F241-8216-7A95B6267798}"/>
              </a:ext>
            </a:extLst>
          </p:cNvPr>
          <p:cNvSpPr txBox="1">
            <a:spLocks/>
          </p:cNvSpPr>
          <p:nvPr userDrawn="1"/>
        </p:nvSpPr>
        <p:spPr>
          <a:xfrm>
            <a:off x="540000" y="6282265"/>
            <a:ext cx="6921500" cy="232833"/>
          </a:xfrm>
          <a:prstGeom prst="rect">
            <a:avLst/>
          </a:prstGeom>
        </p:spPr>
        <p:txBody>
          <a:bodyPr l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Optional footer to place heading and date here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7ED5D3-2B9F-7941-9578-F32E865E30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1" y="588963"/>
            <a:ext cx="4255520" cy="449103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D0CA30-5EB0-FD49-9D2A-3C52C93879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3438" y="894080"/>
            <a:ext cx="3596322" cy="3606483"/>
          </a:xfrm>
          <a:prstGeom prst="rect">
            <a:avLst/>
          </a:prstGeom>
        </p:spPr>
        <p:txBody>
          <a:bodyPr lIns="0" tIns="0" rIns="90000"/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GB" dirty="0"/>
              <a:t>Copy to go here. Ut </a:t>
            </a:r>
            <a:r>
              <a:rPr lang="en-GB" dirty="0" err="1"/>
              <a:t>adit</a:t>
            </a:r>
            <a:r>
              <a:rPr lang="en-GB" dirty="0"/>
              <a:t> </a:t>
            </a:r>
            <a:r>
              <a:rPr lang="en-GB" dirty="0" err="1"/>
              <a:t>evera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venis</a:t>
            </a:r>
            <a:r>
              <a:rPr lang="en-GB" dirty="0"/>
              <a:t> </a:t>
            </a:r>
            <a:r>
              <a:rPr lang="en-GB" dirty="0" err="1"/>
              <a:t>sam</a:t>
            </a:r>
            <a:r>
              <a:rPr lang="en-GB" dirty="0"/>
              <a:t>, cone </a:t>
            </a:r>
            <a:r>
              <a:rPr lang="en-GB" dirty="0" err="1"/>
              <a:t>volum</a:t>
            </a:r>
            <a:r>
              <a:rPr lang="en-GB" dirty="0"/>
              <a:t> re </a:t>
            </a:r>
            <a:r>
              <a:rPr lang="en-GB" dirty="0" err="1"/>
              <a:t>simod</a:t>
            </a:r>
            <a:r>
              <a:rPr lang="en-GB" dirty="0"/>
              <a:t> </a:t>
            </a:r>
            <a:r>
              <a:rPr lang="en-GB" dirty="0" err="1"/>
              <a:t>quatemporepe</a:t>
            </a:r>
            <a:r>
              <a:rPr lang="en-GB" dirty="0"/>
              <a:t> </a:t>
            </a:r>
            <a:r>
              <a:rPr lang="en-GB" dirty="0" err="1"/>
              <a:t>velia</a:t>
            </a:r>
            <a:r>
              <a:rPr lang="en-GB" dirty="0"/>
              <a:t> </a:t>
            </a:r>
            <a:r>
              <a:rPr lang="en-GB" dirty="0" err="1"/>
              <a:t>doluptas</a:t>
            </a:r>
            <a:r>
              <a:rPr lang="en-GB" dirty="0"/>
              <a:t> </a:t>
            </a:r>
            <a:r>
              <a:rPr lang="en-GB" dirty="0" err="1"/>
              <a:t>atectatiam</a:t>
            </a:r>
            <a:r>
              <a:rPr lang="en-GB" dirty="0"/>
              <a:t> </a:t>
            </a:r>
            <a:r>
              <a:rPr lang="en-GB" dirty="0" err="1"/>
              <a:t>comni</a:t>
            </a:r>
            <a:r>
              <a:rPr lang="en-GB" dirty="0"/>
              <a:t> </a:t>
            </a:r>
            <a:r>
              <a:rPr lang="en-GB" dirty="0" err="1"/>
              <a:t>tem</a:t>
            </a:r>
            <a:r>
              <a:rPr lang="en-GB" dirty="0"/>
              <a:t> </a:t>
            </a:r>
            <a:r>
              <a:rPr lang="en-GB" dirty="0" err="1"/>
              <a:t>rae</a:t>
            </a:r>
            <a:r>
              <a:rPr lang="en-GB" dirty="0"/>
              <a:t> </a:t>
            </a:r>
            <a:r>
              <a:rPr lang="en-GB" dirty="0" err="1"/>
              <a:t>esequaeressi</a:t>
            </a:r>
            <a:r>
              <a:rPr lang="en-GB" dirty="0"/>
              <a:t> </a:t>
            </a:r>
            <a:r>
              <a:rPr lang="en-GB" dirty="0" err="1"/>
              <a:t>sequo</a:t>
            </a:r>
            <a:r>
              <a:rPr lang="en-GB" dirty="0"/>
              <a:t> </a:t>
            </a:r>
            <a:r>
              <a:rPr lang="en-GB" dirty="0" err="1"/>
              <a:t>imus</a:t>
            </a:r>
            <a:r>
              <a:rPr lang="en-GB" dirty="0"/>
              <a:t>. </a:t>
            </a:r>
            <a:r>
              <a:rPr lang="en-GB" dirty="0" err="1"/>
              <a:t>Dia</a:t>
            </a:r>
            <a:r>
              <a:rPr lang="en-GB" dirty="0"/>
              <a:t> que con </a:t>
            </a:r>
            <a:r>
              <a:rPr lang="en-GB" dirty="0" err="1"/>
              <a:t>repturibusda</a:t>
            </a:r>
            <a:r>
              <a:rPr lang="en-GB" dirty="0"/>
              <a:t> </a:t>
            </a:r>
            <a:r>
              <a:rPr lang="en-GB" dirty="0" err="1"/>
              <a:t>vero</a:t>
            </a:r>
            <a:r>
              <a:rPr lang="en-GB" dirty="0"/>
              <a:t> </a:t>
            </a:r>
            <a:r>
              <a:rPr lang="en-GB" dirty="0" err="1"/>
              <a:t>eaque</a:t>
            </a:r>
            <a:r>
              <a:rPr lang="en-GB" dirty="0"/>
              <a:t> </a:t>
            </a:r>
            <a:r>
              <a:rPr lang="en-GB" dirty="0" err="1"/>
              <a:t>quidendellit</a:t>
            </a:r>
            <a:r>
              <a:rPr lang="en-GB" dirty="0"/>
              <a:t> et quate </a:t>
            </a:r>
            <a:r>
              <a:rPr lang="en-GB" dirty="0" err="1"/>
              <a:t>sedi</a:t>
            </a:r>
            <a:r>
              <a:rPr lang="en-GB" dirty="0"/>
              <a:t> </a:t>
            </a:r>
            <a:r>
              <a:rPr lang="en-GB" dirty="0" err="1"/>
              <a:t>intur</a:t>
            </a:r>
            <a:r>
              <a:rPr lang="en-GB" dirty="0"/>
              <a:t>? Litas </a:t>
            </a:r>
            <a:r>
              <a:rPr lang="en-GB" dirty="0" err="1"/>
              <a:t>endigni</a:t>
            </a:r>
            <a:r>
              <a:rPr lang="en-GB" dirty="0"/>
              <a:t> </a:t>
            </a:r>
            <a:r>
              <a:rPr lang="en-GB" dirty="0" err="1"/>
              <a:t>millecae</a:t>
            </a:r>
            <a:r>
              <a:rPr lang="en-GB" dirty="0"/>
              <a:t> </a:t>
            </a:r>
            <a:r>
              <a:rPr lang="en-GB" dirty="0" err="1"/>
              <a:t>iurepel</a:t>
            </a:r>
            <a:r>
              <a:rPr lang="en-GB" dirty="0"/>
              <a:t> </a:t>
            </a:r>
            <a:r>
              <a:rPr lang="en-GB" dirty="0" err="1"/>
              <a:t>estiunt</a:t>
            </a:r>
            <a:r>
              <a:rPr lang="en-GB" dirty="0"/>
              <a:t>, </a:t>
            </a:r>
            <a:r>
              <a:rPr lang="en-GB" dirty="0" err="1"/>
              <a:t>quiam</a:t>
            </a:r>
            <a:r>
              <a:rPr lang="en-GB" dirty="0"/>
              <a:t> </a:t>
            </a:r>
            <a:r>
              <a:rPr lang="en-GB" dirty="0" err="1"/>
              <a:t>anditet</a:t>
            </a:r>
            <a:r>
              <a:rPr lang="en-GB" dirty="0"/>
              <a:t> </a:t>
            </a:r>
            <a:r>
              <a:rPr lang="en-GB" dirty="0" err="1"/>
              <a:t>quas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85C4BE3-617E-2D47-B3A4-D192C969E9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9999" y="6282265"/>
            <a:ext cx="9508461" cy="23283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Optional footer to place heading and date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9458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Stats/fact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85C7E8B-65DE-9549-B140-C7F51A0CBB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568324"/>
            <a:ext cx="11112000" cy="1679639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4500" b="0" i="0">
                <a:solidFill>
                  <a:srgbClr val="007A3E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GB" dirty="0"/>
              <a:t>Heading to go here. </a:t>
            </a:r>
            <a:r>
              <a:rPr lang="en-GB" dirty="0" err="1"/>
              <a:t>Derios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volor</a:t>
            </a:r>
            <a:r>
              <a:rPr lang="en-GB" dirty="0"/>
              <a:t> </a:t>
            </a:r>
            <a:r>
              <a:rPr lang="en-GB" dirty="0" err="1"/>
              <a:t>magnatem</a:t>
            </a:r>
            <a:r>
              <a:rPr lang="en-GB" dirty="0"/>
              <a:t> </a:t>
            </a:r>
            <a:r>
              <a:rPr lang="en-GB" dirty="0" err="1"/>
              <a:t>repedis</a:t>
            </a:r>
            <a:r>
              <a:rPr lang="en-GB" dirty="0"/>
              <a:t> et </a:t>
            </a:r>
            <a:r>
              <a:rPr lang="en-GB" dirty="0" err="1"/>
              <a:t>venempor</a:t>
            </a:r>
            <a:r>
              <a:rPr lang="en-GB" dirty="0"/>
              <a:t>. </a:t>
            </a:r>
            <a:r>
              <a:rPr lang="en-GB" dirty="0" err="1"/>
              <a:t>Quiam</a:t>
            </a:r>
            <a:r>
              <a:rPr lang="en-GB" dirty="0"/>
              <a:t> </a:t>
            </a:r>
            <a:r>
              <a:rPr lang="en-GB" dirty="0" err="1"/>
              <a:t>anditet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</a:t>
            </a:r>
            <a:r>
              <a:rPr lang="en-GB" dirty="0" err="1"/>
              <a:t>nem</a:t>
            </a:r>
            <a:r>
              <a:rPr lang="en-GB" dirty="0"/>
              <a:t> </a:t>
            </a:r>
            <a:r>
              <a:rPr lang="en-GB" dirty="0" err="1"/>
              <a:t>quidit</a:t>
            </a:r>
            <a:r>
              <a:rPr lang="en-GB" dirty="0"/>
              <a:t> 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7781DDE-C250-F944-90DC-C880489AA0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88867" y="6282266"/>
            <a:ext cx="1363133" cy="232832"/>
          </a:xfrm>
          <a:prstGeom prst="rect">
            <a:avLst/>
          </a:prstGeom>
        </p:spPr>
        <p:txBody>
          <a:bodyPr rIns="0"/>
          <a:lstStyle>
            <a:lvl1pPr algn="r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95136C2-F91B-FC4D-BB00-7A40DE45829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E6AC64A-A9DA-244D-A93F-75F55EBC66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9999" y="6282265"/>
            <a:ext cx="9508461" cy="23283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 b="0" i="0">
                <a:solidFill>
                  <a:srgbClr val="007A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Optional footer to place heading and date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F7DBCB-02B4-814F-9677-1512AFE470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9998" y="4811232"/>
            <a:ext cx="3197115" cy="1003268"/>
          </a:xfrm>
          <a:prstGeom prst="rect">
            <a:avLst/>
          </a:prstGeom>
        </p:spPr>
        <p:txBody>
          <a:bodyPr lIns="0"/>
          <a:lstStyle>
            <a:lvl1pPr marL="0" indent="0" algn="ctr">
              <a:buClr>
                <a:srgbClr val="007A3E"/>
              </a:buClr>
              <a:buFont typeface="Arial" panose="020B0604020202020204" pitchFamily="34" charset="0"/>
              <a:buNone/>
              <a:defRPr sz="2000" b="0" i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007A3E"/>
              </a:buClr>
              <a:buFont typeface="Arial" panose="020B0604020202020204" pitchFamily="34" charset="0"/>
              <a:buChar char="•"/>
              <a:defRPr sz="2000" b="0" i="0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Clr>
                <a:srgbClr val="007A3E"/>
              </a:buClr>
              <a:buFont typeface="Arial" panose="020B0604020202020204" pitchFamily="34" charset="0"/>
              <a:buChar char="•"/>
              <a:defRPr sz="2000" b="0" i="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buClr>
                <a:srgbClr val="007A3E"/>
              </a:buClr>
              <a:buFont typeface="Arial" panose="020B0604020202020204" pitchFamily="34" charset="0"/>
              <a:buChar char="•"/>
              <a:defRPr sz="2000" b="0" i="0" baseline="0">
                <a:latin typeface="Arial" panose="020B0604020202020204" pitchFamily="34" charset="0"/>
              </a:defRPr>
            </a:lvl4pPr>
            <a:lvl5pPr marL="2057400" indent="-228600">
              <a:buClr>
                <a:srgbClr val="007A3E"/>
              </a:buClr>
              <a:buFont typeface="Arial" panose="020B0604020202020204" pitchFamily="34" charset="0"/>
              <a:buChar char="•"/>
              <a:defRPr sz="2000" b="0" i="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Statistic/fact to go here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4FB5A8F-F0A6-A64E-9E7B-6DA5D8B579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97442" y="4811232"/>
            <a:ext cx="3197115" cy="1003268"/>
          </a:xfrm>
          <a:prstGeom prst="rect">
            <a:avLst/>
          </a:prstGeom>
        </p:spPr>
        <p:txBody>
          <a:bodyPr lIns="0"/>
          <a:lstStyle>
            <a:lvl1pPr marL="0" indent="0" algn="ctr">
              <a:buClr>
                <a:srgbClr val="007A3E"/>
              </a:buClr>
              <a:buFont typeface="Arial" panose="020B0604020202020204" pitchFamily="34" charset="0"/>
              <a:buNone/>
              <a:defRPr sz="2000" b="0" i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007A3E"/>
              </a:buClr>
              <a:buFont typeface="Arial" panose="020B0604020202020204" pitchFamily="34" charset="0"/>
              <a:buChar char="•"/>
              <a:defRPr sz="2000" b="0" i="0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Clr>
                <a:srgbClr val="007A3E"/>
              </a:buClr>
              <a:buFont typeface="Arial" panose="020B0604020202020204" pitchFamily="34" charset="0"/>
              <a:buChar char="•"/>
              <a:defRPr sz="2000" b="0" i="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buClr>
                <a:srgbClr val="007A3E"/>
              </a:buClr>
              <a:buFont typeface="Arial" panose="020B0604020202020204" pitchFamily="34" charset="0"/>
              <a:buChar char="•"/>
              <a:defRPr sz="2000" b="0" i="0" baseline="0">
                <a:latin typeface="Arial" panose="020B0604020202020204" pitchFamily="34" charset="0"/>
              </a:defRPr>
            </a:lvl4pPr>
            <a:lvl5pPr marL="2057400" indent="-228600">
              <a:buClr>
                <a:srgbClr val="007A3E"/>
              </a:buClr>
              <a:buFont typeface="Arial" panose="020B0604020202020204" pitchFamily="34" charset="0"/>
              <a:buChar char="•"/>
              <a:defRPr sz="2000" b="0" i="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Statistic/fact to go here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0BBE048-CFC0-114D-BD2D-C64953812A0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4886" y="4811232"/>
            <a:ext cx="3197115" cy="1003268"/>
          </a:xfrm>
          <a:prstGeom prst="rect">
            <a:avLst/>
          </a:prstGeom>
        </p:spPr>
        <p:txBody>
          <a:bodyPr lIns="0"/>
          <a:lstStyle>
            <a:lvl1pPr marL="0" indent="0" algn="ctr">
              <a:buClr>
                <a:srgbClr val="007A3E"/>
              </a:buClr>
              <a:buFont typeface="Arial" panose="020B0604020202020204" pitchFamily="34" charset="0"/>
              <a:buNone/>
              <a:defRPr sz="2000" b="0" i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007A3E"/>
              </a:buClr>
              <a:buFont typeface="Arial" panose="020B0604020202020204" pitchFamily="34" charset="0"/>
              <a:buChar char="•"/>
              <a:defRPr sz="2000" b="0" i="0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Clr>
                <a:srgbClr val="007A3E"/>
              </a:buClr>
              <a:buFont typeface="Arial" panose="020B0604020202020204" pitchFamily="34" charset="0"/>
              <a:buChar char="•"/>
              <a:defRPr sz="2000" b="0" i="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buClr>
                <a:srgbClr val="007A3E"/>
              </a:buClr>
              <a:buFont typeface="Arial" panose="020B0604020202020204" pitchFamily="34" charset="0"/>
              <a:buChar char="•"/>
              <a:defRPr sz="2000" b="0" i="0" baseline="0">
                <a:latin typeface="Arial" panose="020B0604020202020204" pitchFamily="34" charset="0"/>
              </a:defRPr>
            </a:lvl4pPr>
            <a:lvl5pPr marL="2057400" indent="-228600">
              <a:buClr>
                <a:srgbClr val="007A3E"/>
              </a:buClr>
              <a:buFont typeface="Arial" panose="020B0604020202020204" pitchFamily="34" charset="0"/>
              <a:buChar char="•"/>
              <a:defRPr sz="2000" b="0" i="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Statistic/fact to go here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40492FD-A4CD-D740-A283-C161C56F53B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397986" y="3039848"/>
            <a:ext cx="1481137" cy="14811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F66AE58A-6B34-3C42-90D1-32EAE41392F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55430" y="3039847"/>
            <a:ext cx="1481137" cy="14811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156096AE-0589-F141-807E-7CF8C635311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12877" y="3039846"/>
            <a:ext cx="1481137" cy="14811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021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_Sign off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5953444F-A6E8-F44C-A8CF-E8342AE55C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1440000"/>
            <a:ext cx="7151687" cy="211002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b="0" i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GB" dirty="0"/>
              <a:t>Optional sign off message to go here. Ut </a:t>
            </a:r>
            <a:r>
              <a:rPr lang="en-GB" dirty="0" err="1"/>
              <a:t>adit</a:t>
            </a:r>
            <a:r>
              <a:rPr lang="en-GB" dirty="0"/>
              <a:t> </a:t>
            </a:r>
            <a:r>
              <a:rPr lang="en-GB" dirty="0" err="1"/>
              <a:t>evera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venis</a:t>
            </a:r>
            <a:r>
              <a:rPr lang="en-GB" dirty="0"/>
              <a:t> </a:t>
            </a:r>
            <a:r>
              <a:rPr lang="en-GB" dirty="0" err="1"/>
              <a:t>sam</a:t>
            </a:r>
            <a:r>
              <a:rPr lang="en-GB" dirty="0"/>
              <a:t>, cone </a:t>
            </a:r>
            <a:r>
              <a:rPr lang="en-GB" dirty="0" err="1"/>
              <a:t>volum</a:t>
            </a:r>
            <a:r>
              <a:rPr lang="en-GB" dirty="0"/>
              <a:t> re </a:t>
            </a:r>
            <a:r>
              <a:rPr lang="en-GB" dirty="0" err="1"/>
              <a:t>simod</a:t>
            </a:r>
            <a:r>
              <a:rPr lang="en-GB" dirty="0"/>
              <a:t> </a:t>
            </a:r>
            <a:r>
              <a:rPr lang="en-GB" dirty="0" err="1"/>
              <a:t>quatemporepe</a:t>
            </a:r>
            <a:r>
              <a:rPr lang="en-GB" dirty="0"/>
              <a:t> </a:t>
            </a:r>
            <a:r>
              <a:rPr lang="en-GB" dirty="0" err="1"/>
              <a:t>velia</a:t>
            </a:r>
            <a:r>
              <a:rPr lang="en-GB" dirty="0"/>
              <a:t> </a:t>
            </a:r>
            <a:r>
              <a:rPr lang="en-GB" dirty="0" err="1"/>
              <a:t>doluptas</a:t>
            </a:r>
            <a:r>
              <a:rPr lang="en-GB" dirty="0"/>
              <a:t> </a:t>
            </a:r>
            <a:r>
              <a:rPr lang="en-GB" dirty="0" err="1"/>
              <a:t>atectatiam</a:t>
            </a:r>
            <a:r>
              <a:rPr lang="en-GB" dirty="0"/>
              <a:t> </a:t>
            </a:r>
            <a:r>
              <a:rPr lang="en-GB" dirty="0" err="1"/>
              <a:t>comni</a:t>
            </a:r>
            <a:r>
              <a:rPr lang="en-GB" dirty="0"/>
              <a:t> </a:t>
            </a:r>
            <a:r>
              <a:rPr lang="en-GB" dirty="0" err="1"/>
              <a:t>tem</a:t>
            </a:r>
            <a:r>
              <a:rPr lang="en-GB" dirty="0"/>
              <a:t> </a:t>
            </a:r>
            <a:r>
              <a:rPr lang="en-GB" dirty="0" err="1"/>
              <a:t>rae</a:t>
            </a:r>
            <a:r>
              <a:rPr lang="en-GB" dirty="0"/>
              <a:t> </a:t>
            </a:r>
            <a:r>
              <a:rPr lang="en-GB" dirty="0" err="1"/>
              <a:t>esequaeressi</a:t>
            </a:r>
            <a:r>
              <a:rPr lang="en-GB" dirty="0"/>
              <a:t> </a:t>
            </a:r>
            <a:r>
              <a:rPr lang="en-GB" dirty="0" err="1"/>
              <a:t>sequo</a:t>
            </a:r>
            <a:r>
              <a:rPr lang="en-GB" dirty="0"/>
              <a:t> </a:t>
            </a:r>
            <a:r>
              <a:rPr lang="en-GB" dirty="0" err="1"/>
              <a:t>imus</a:t>
            </a:r>
            <a:r>
              <a:rPr lang="en-GB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260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7BDA0432-F132-4049-BEBA-2836A2528E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21867" y="0"/>
            <a:ext cx="6570133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4BD2CFD-9338-C141-BEF5-0A0AC90CEB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5400000">
            <a:off x="220001" y="-220001"/>
            <a:ext cx="6858002" cy="7298006"/>
          </a:xfrm>
          <a:prstGeom prst="rect">
            <a:avLst/>
          </a:prstGeom>
          <a:blipFill dpi="0" rotWithShape="1">
            <a:blip r:embed="rId2"/>
            <a:srcRect/>
            <a:stretch>
              <a:fillRect l="-20000" t="4000" r="-9000"/>
            </a:stretch>
          </a:blipFill>
        </p:spPr>
        <p:txBody>
          <a:bodyPr/>
          <a:lstStyle>
            <a:lvl1pPr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GB" dirty="0"/>
              <a:t> </a:t>
            </a:r>
            <a:endParaRPr lang="en-U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C062F1FB-6172-0E43-A6B2-38A2925958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01" y="4795230"/>
            <a:ext cx="5352800" cy="78195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4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GB" dirty="0"/>
              <a:t>Sub heading/description to go here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F5B90E12-C944-7348-A7AF-08B7F8D5D8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2184401"/>
            <a:ext cx="5352800" cy="2079974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50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GB" dirty="0"/>
              <a:t>Title of presentation to go here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1DDDFA9B-DC11-434D-ACCB-8BEFE1544F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6099578"/>
            <a:ext cx="5352800" cy="21842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Date to go here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6322DCF7-315B-0B42-8A59-E26927988EC3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540000" y="540000"/>
            <a:ext cx="2325600" cy="1010132"/>
          </a:xfrm>
          <a:prstGeom prst="rect">
            <a:avLst/>
          </a:prstGeom>
          <a:blipFill>
            <a:blip r:embed="rId3"/>
            <a:stretch>
              <a:fillRect t="1"/>
            </a:stretch>
          </a:blip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464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_1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BA07D0C-9117-5E45-9836-B8F3B413D4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 flipH="1">
            <a:off x="0" y="5273749"/>
            <a:ext cx="12192000" cy="1584251"/>
          </a:xfrm>
          <a:prstGeom prst="rect">
            <a:avLst/>
          </a:prstGeom>
          <a:blipFill dpi="0" rotWithShape="0">
            <a:blip r:embed="rId2"/>
            <a:srcRect/>
            <a:stretch>
              <a:fillRect l="-20000" r="-9000" b="-500000"/>
            </a:stretch>
          </a:blip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52AAF9-BE03-B845-9C79-8FBC16232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88867" y="6282266"/>
            <a:ext cx="1363133" cy="232832"/>
          </a:xfrm>
          <a:prstGeom prst="rect">
            <a:avLst/>
          </a:prstGeom>
        </p:spPr>
        <p:txBody>
          <a:bodyPr rIns="0" bIns="46800"/>
          <a:lstStyle>
            <a:lvl1pPr algn="r"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95136C2-F91B-FC4D-BB00-7A40DE45829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F3AFB506-746C-3542-A321-1EB8C97BB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1440000"/>
            <a:ext cx="6605867" cy="190538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6000">
                <a:solidFill>
                  <a:srgbClr val="007A3E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GB" dirty="0"/>
              <a:t>Section heading to go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005C67-DA79-5C40-AD04-E7206632F9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6282265"/>
            <a:ext cx="9508461" cy="23283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Optional footer to place heading and date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387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_2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D28534-6B1D-A543-BC98-5237DEF156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679575"/>
            <a:ext cx="12192000" cy="51784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F996DA-9FA7-0746-A458-678D1E0CC3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 rot="10800000" flipH="1">
            <a:off x="0" y="0"/>
            <a:ext cx="12192000" cy="3168502"/>
          </a:xfrm>
          <a:prstGeom prst="rect">
            <a:avLst/>
          </a:prstGeom>
          <a:blipFill dpi="0" rotWithShape="1">
            <a:blip r:embed="rId2"/>
            <a:srcRect/>
            <a:stretch>
              <a:fillRect l="-20000" r="-9000" b="-200000"/>
            </a:stretch>
          </a:blip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D80CA4D-CECC-E345-8251-32C912197C9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288867" y="6282266"/>
            <a:ext cx="1363133" cy="232832"/>
          </a:xfrm>
          <a:prstGeom prst="rect">
            <a:avLst/>
          </a:prstGeom>
        </p:spPr>
        <p:txBody>
          <a:bodyPr rIns="0"/>
          <a:lstStyle>
            <a:lvl1pPr algn="r"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95136C2-F91B-FC4D-BB00-7A40DE45829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819D9829-60F3-F640-8CB9-379E2F3D63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0000" y="531627"/>
            <a:ext cx="6605867" cy="175013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60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GB" dirty="0"/>
              <a:t>Section heading to go here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98FF317-41AE-2E4F-B164-1AE3BF198E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9999" y="6282265"/>
            <a:ext cx="9508461" cy="23283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Optional footer to place heading and date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98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_3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C673254-06F3-E747-8EDF-95DA5192228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32275" y="0"/>
            <a:ext cx="7959725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D0CEDA53-16AB-4A48-A797-6E28D715A3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5400000">
            <a:off x="-381002" y="381002"/>
            <a:ext cx="6858002" cy="6096000"/>
          </a:xfrm>
          <a:prstGeom prst="rect">
            <a:avLst/>
          </a:prstGeom>
          <a:blipFill dpi="0" rotWithShape="1">
            <a:blip r:embed="rId2"/>
            <a:srcRect/>
            <a:stretch>
              <a:fillRect l="-22000" t="4000" r="-9000" b="-25000"/>
            </a:stretch>
          </a:blipFill>
        </p:spPr>
        <p:txBody>
          <a:bodyPr/>
          <a:lstStyle>
            <a:lvl1pPr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GB" dirty="0"/>
              <a:t> 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CD08A4E-7760-4649-A543-A35CAAB8DA3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288867" y="6282266"/>
            <a:ext cx="1363133" cy="232832"/>
          </a:xfrm>
          <a:prstGeom prst="rect">
            <a:avLst/>
          </a:prstGeom>
        </p:spPr>
        <p:txBody>
          <a:bodyPr rIns="0"/>
          <a:lstStyle>
            <a:lvl1pPr algn="r"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95136C2-F91B-FC4D-BB00-7A40DE45829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A430B347-FA94-C64D-A18A-25D6EE94C2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0000" y="1440000"/>
            <a:ext cx="4308447" cy="3444950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60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GB" dirty="0"/>
              <a:t>Section heading to go here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0D10C1F-D309-BB4D-B8CC-34264F6416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0000" y="6282265"/>
            <a:ext cx="6921500" cy="23283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Optional footer to place heading and date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284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_4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F996DA-9FA7-0746-A458-678D1E0CC3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 rot="10800000" flipH="1">
            <a:off x="0" y="0"/>
            <a:ext cx="12192000" cy="3168502"/>
          </a:xfrm>
          <a:prstGeom prst="rect">
            <a:avLst/>
          </a:prstGeom>
          <a:blipFill dpi="0" rotWithShape="1">
            <a:blip r:embed="rId2"/>
            <a:srcRect/>
            <a:stretch>
              <a:fillRect l="-20000" r="-9000" b="-200000"/>
            </a:stretch>
          </a:blip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D80CA4D-CECC-E345-8251-32C912197C9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288867" y="6282266"/>
            <a:ext cx="1363133" cy="232832"/>
          </a:xfrm>
          <a:prstGeom prst="rect">
            <a:avLst/>
          </a:prstGeom>
        </p:spPr>
        <p:txBody>
          <a:bodyPr rIns="0"/>
          <a:lstStyle>
            <a:lvl1pPr algn="r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95136C2-F91B-FC4D-BB00-7A40DE45829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819D9829-60F3-F640-8CB9-379E2F3D63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0000" y="531627"/>
            <a:ext cx="7199749" cy="175013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60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GB" dirty="0"/>
              <a:t>Section heading to go here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98FF317-41AE-2E4F-B164-1AE3BF198E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9999" y="6282265"/>
            <a:ext cx="9508461" cy="23283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Optional footer to place heading and date here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1ACB1F-A388-2949-9805-180E12FF66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9749" y="3617913"/>
            <a:ext cx="7200000" cy="2365375"/>
          </a:xfrm>
          <a:prstGeom prst="rect">
            <a:avLst/>
          </a:prstGeom>
        </p:spPr>
        <p:txBody>
          <a:bodyPr/>
          <a:lstStyle>
            <a:lvl1pPr>
              <a:buClr>
                <a:srgbClr val="007A3E"/>
              </a:buClr>
              <a:defRPr sz="2000" baseline="0">
                <a:latin typeface="Arial" panose="020B0604020202020204" pitchFamily="34" charset="0"/>
              </a:defRPr>
            </a:lvl1pPr>
            <a:lvl2pPr>
              <a:buClr>
                <a:srgbClr val="007A3E"/>
              </a:buClr>
              <a:defRPr sz="2000" baseline="0">
                <a:latin typeface="Arial" panose="020B0604020202020204" pitchFamily="34" charset="0"/>
              </a:defRPr>
            </a:lvl2pPr>
            <a:lvl3pPr>
              <a:buClr>
                <a:srgbClr val="007A3E"/>
              </a:buClr>
              <a:defRPr sz="2000" baseline="0">
                <a:latin typeface="Arial" panose="020B0604020202020204" pitchFamily="34" charset="0"/>
              </a:defRPr>
            </a:lvl3pPr>
            <a:lvl4pPr>
              <a:buClr>
                <a:srgbClr val="007A3E"/>
              </a:buClr>
              <a:defRPr sz="2000" baseline="0">
                <a:latin typeface="Arial" panose="020B0604020202020204" pitchFamily="34" charset="0"/>
              </a:defRPr>
            </a:lvl4pPr>
            <a:lvl5pPr>
              <a:buClr>
                <a:srgbClr val="007A3E"/>
              </a:buClr>
              <a:defRPr sz="200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F000D6-7015-FB48-A941-7CCF0F45521B}"/>
              </a:ext>
            </a:extLst>
          </p:cNvPr>
          <p:cNvCxnSpPr>
            <a:cxnSpLocks/>
          </p:cNvCxnSpPr>
          <p:nvPr userDrawn="1"/>
        </p:nvCxnSpPr>
        <p:spPr>
          <a:xfrm>
            <a:off x="540000" y="6146800"/>
            <a:ext cx="111132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5226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_5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D0CEDA53-16AB-4A48-A797-6E28D715A3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5400000">
            <a:off x="-381002" y="381002"/>
            <a:ext cx="6858002" cy="6096000"/>
          </a:xfrm>
          <a:prstGeom prst="rect">
            <a:avLst/>
          </a:prstGeom>
          <a:blipFill dpi="0" rotWithShape="1">
            <a:blip r:embed="rId2"/>
            <a:srcRect/>
            <a:stretch>
              <a:fillRect l="-22000" t="4000" r="-9000" b="-25000"/>
            </a:stretch>
          </a:blipFill>
        </p:spPr>
        <p:txBody>
          <a:bodyPr/>
          <a:lstStyle>
            <a:lvl1pPr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GB" dirty="0"/>
              <a:t> 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CD08A4E-7760-4649-A543-A35CAAB8DA3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288867" y="6282266"/>
            <a:ext cx="1363133" cy="232832"/>
          </a:xfrm>
          <a:prstGeom prst="rect">
            <a:avLst/>
          </a:prstGeom>
        </p:spPr>
        <p:txBody>
          <a:bodyPr rIns="0"/>
          <a:lstStyle>
            <a:lvl1pPr algn="r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95136C2-F91B-FC4D-BB00-7A40DE45829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A430B347-FA94-C64D-A18A-25D6EE94C2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0000" y="1440000"/>
            <a:ext cx="4308447" cy="3444950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60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GB" dirty="0"/>
              <a:t>Section heading to go here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0D10C1F-D309-BB4D-B8CC-34264F6416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0000" y="6282265"/>
            <a:ext cx="6921500" cy="23283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Optional footer to place heading and date here</a:t>
            </a:r>
            <a:endParaRPr lang="en-U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BF77AFFD-D74F-B444-9B2C-E32C90ADE6B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68033" y="1440000"/>
            <a:ext cx="5183967" cy="4396024"/>
          </a:xfrm>
          <a:prstGeom prst="rect">
            <a:avLst/>
          </a:prstGeom>
        </p:spPr>
        <p:txBody>
          <a:bodyPr/>
          <a:lstStyle>
            <a:lvl1pPr>
              <a:buClr>
                <a:srgbClr val="007A3E"/>
              </a:buClr>
              <a:defRPr sz="2000" baseline="0">
                <a:latin typeface="Arial" panose="020B0604020202020204" pitchFamily="34" charset="0"/>
              </a:defRPr>
            </a:lvl1pPr>
            <a:lvl2pPr>
              <a:buClr>
                <a:srgbClr val="007A3E"/>
              </a:buClr>
              <a:defRPr sz="2000" baseline="0">
                <a:latin typeface="Arial" panose="020B0604020202020204" pitchFamily="34" charset="0"/>
              </a:defRPr>
            </a:lvl2pPr>
            <a:lvl3pPr>
              <a:buClr>
                <a:srgbClr val="007A3E"/>
              </a:buClr>
              <a:defRPr sz="2000" baseline="0">
                <a:latin typeface="Arial" panose="020B0604020202020204" pitchFamily="34" charset="0"/>
              </a:defRPr>
            </a:lvl3pPr>
            <a:lvl4pPr>
              <a:buClr>
                <a:srgbClr val="007A3E"/>
              </a:buClr>
              <a:defRPr sz="2000" baseline="0">
                <a:latin typeface="Arial" panose="020B0604020202020204" pitchFamily="34" charset="0"/>
              </a:defRPr>
            </a:lvl4pPr>
            <a:lvl5pPr>
              <a:buClr>
                <a:srgbClr val="007A3E"/>
              </a:buClr>
              <a:defRPr sz="200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838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85C7E8B-65DE-9549-B140-C7F51A0CBB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568325"/>
            <a:ext cx="11113200" cy="803276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5000" b="0" i="0">
                <a:solidFill>
                  <a:srgbClr val="007A3E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GB" dirty="0"/>
              <a:t>Heading to go here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4E4E4AB-4E53-7B4E-9381-EED0D21F4F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1680367"/>
            <a:ext cx="11113200" cy="1331914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ct val="100000"/>
              </a:lnSpc>
              <a:buNone/>
              <a:defRPr sz="2800" b="0" i="0">
                <a:solidFill>
                  <a:srgbClr val="007A3E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GB" dirty="0"/>
              <a:t>Intro paragraph to go here. </a:t>
            </a:r>
            <a:r>
              <a:rPr lang="en-GB" dirty="0" err="1"/>
              <a:t>Derios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volor</a:t>
            </a:r>
            <a:r>
              <a:rPr lang="en-GB" dirty="0"/>
              <a:t> </a:t>
            </a:r>
            <a:r>
              <a:rPr lang="en-GB" dirty="0" err="1"/>
              <a:t>magnatem</a:t>
            </a:r>
            <a:r>
              <a:rPr lang="en-GB" dirty="0"/>
              <a:t> </a:t>
            </a:r>
            <a:r>
              <a:rPr lang="en-GB" dirty="0" err="1"/>
              <a:t>repedis</a:t>
            </a:r>
            <a:r>
              <a:rPr lang="en-GB" dirty="0"/>
              <a:t> et </a:t>
            </a:r>
            <a:r>
              <a:rPr lang="en-GB" dirty="0" err="1"/>
              <a:t>venempor</a:t>
            </a:r>
            <a:r>
              <a:rPr lang="en-GB" dirty="0"/>
              <a:t> ad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 quo </a:t>
            </a:r>
            <a:r>
              <a:rPr lang="en-GB" dirty="0" err="1"/>
              <a:t>quam</a:t>
            </a:r>
            <a:r>
              <a:rPr lang="en-GB" dirty="0"/>
              <a:t>, </a:t>
            </a:r>
            <a:r>
              <a:rPr lang="en-GB" dirty="0" err="1"/>
              <a:t>acea</a:t>
            </a:r>
            <a:r>
              <a:rPr lang="en-GB" dirty="0"/>
              <a:t> </a:t>
            </a:r>
            <a:r>
              <a:rPr lang="en-GB" dirty="0" err="1"/>
              <a:t>sitaes</a:t>
            </a:r>
            <a:r>
              <a:rPr lang="en-GB" dirty="0"/>
              <a:t> et </a:t>
            </a:r>
            <a:r>
              <a:rPr lang="en-GB" dirty="0" err="1"/>
              <a:t>quianissint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adi</a:t>
            </a:r>
            <a:r>
              <a:rPr lang="en-GB" dirty="0"/>
              <a:t>. Sae </a:t>
            </a:r>
            <a:r>
              <a:rPr lang="en-GB" dirty="0" err="1"/>
              <a:t>quatio</a:t>
            </a:r>
            <a:r>
              <a:rPr lang="en-GB" dirty="0"/>
              <a:t> </a:t>
            </a:r>
            <a:r>
              <a:rPr lang="en-GB" dirty="0" err="1"/>
              <a:t>ommolup</a:t>
            </a:r>
            <a:r>
              <a:rPr lang="en-GB" dirty="0"/>
              <a:t> </a:t>
            </a:r>
            <a:r>
              <a:rPr lang="en-GB" dirty="0" err="1"/>
              <a:t>Derios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volor</a:t>
            </a:r>
            <a:r>
              <a:rPr lang="en-GB" dirty="0"/>
              <a:t> </a:t>
            </a:r>
            <a:r>
              <a:rPr lang="en-GB" dirty="0" err="1"/>
              <a:t>magnatem</a:t>
            </a:r>
            <a:r>
              <a:rPr lang="en-GB" dirty="0"/>
              <a:t> </a:t>
            </a:r>
            <a:r>
              <a:rPr lang="en-GB" dirty="0" err="1"/>
              <a:t>repedis</a:t>
            </a:r>
            <a:r>
              <a:rPr lang="en-GB" dirty="0"/>
              <a:t> et </a:t>
            </a:r>
            <a:r>
              <a:rPr lang="en-GB" dirty="0" err="1"/>
              <a:t>venempor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7781DDE-C250-F944-90DC-C880489AA0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88867" y="6282266"/>
            <a:ext cx="1363133" cy="232832"/>
          </a:xfrm>
          <a:prstGeom prst="rect">
            <a:avLst/>
          </a:prstGeom>
        </p:spPr>
        <p:txBody>
          <a:bodyPr rIns="0"/>
          <a:lstStyle>
            <a:lvl1pPr algn="r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95136C2-F91B-FC4D-BB00-7A40DE45829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EE29C1F-8412-6D4D-95DB-0C29537BBC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6282265"/>
            <a:ext cx="9508461" cy="23283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 b="0" i="0">
                <a:solidFill>
                  <a:srgbClr val="007A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Optional footer to place heading and date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796A18-37D5-A042-A787-E63DEBF157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9750" y="3321047"/>
            <a:ext cx="11112500" cy="2595566"/>
          </a:xfrm>
          <a:prstGeom prst="rect">
            <a:avLst/>
          </a:prstGeom>
        </p:spPr>
        <p:txBody>
          <a:bodyPr lIns="0" numCol="2"/>
          <a:lstStyle>
            <a:lvl1pPr>
              <a:buClr>
                <a:srgbClr val="007A3E"/>
              </a:buClr>
              <a:defRPr sz="2000" baseline="0">
                <a:latin typeface="Arial" panose="020B0604020202020204" pitchFamily="34" charset="0"/>
              </a:defRPr>
            </a:lvl1pPr>
            <a:lvl2pPr>
              <a:buClr>
                <a:srgbClr val="007A3E"/>
              </a:buClr>
              <a:defRPr sz="2000" baseline="0">
                <a:latin typeface="Arial" panose="020B0604020202020204" pitchFamily="34" charset="0"/>
              </a:defRPr>
            </a:lvl2pPr>
            <a:lvl3pPr>
              <a:buClr>
                <a:srgbClr val="007A3E"/>
              </a:buClr>
              <a:defRPr sz="2000" baseline="0">
                <a:latin typeface="Arial" panose="020B0604020202020204" pitchFamily="34" charset="0"/>
              </a:defRPr>
            </a:lvl3pPr>
            <a:lvl4pPr>
              <a:buClr>
                <a:srgbClr val="007A3E"/>
              </a:buClr>
              <a:defRPr sz="2000" baseline="0">
                <a:latin typeface="Arial" panose="020B0604020202020204" pitchFamily="34" charset="0"/>
              </a:defRPr>
            </a:lvl4pPr>
            <a:lvl5pPr>
              <a:buClr>
                <a:srgbClr val="007A3E"/>
              </a:buClr>
              <a:defRPr sz="200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4"/>
            <a:endParaRPr lang="en-GB" dirty="0"/>
          </a:p>
          <a:p>
            <a:pPr lvl="4"/>
            <a:endParaRPr lang="en-GB" dirty="0"/>
          </a:p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606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85C7E8B-65DE-9549-B140-C7F51A0CBB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568325"/>
            <a:ext cx="11113200" cy="803276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5000" b="0" i="0">
                <a:solidFill>
                  <a:srgbClr val="007A3E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GB" dirty="0"/>
              <a:t>Heading to go here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4E4E4AB-4E53-7B4E-9381-EED0D21F4F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1680367"/>
            <a:ext cx="9000240" cy="1347313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ct val="100000"/>
              </a:lnSpc>
              <a:buNone/>
              <a:defRPr sz="2800" b="0" i="0">
                <a:solidFill>
                  <a:srgbClr val="007A3E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GB" dirty="0"/>
              <a:t>Intro paragraph to go here. </a:t>
            </a:r>
            <a:r>
              <a:rPr lang="en-GB" dirty="0" err="1"/>
              <a:t>Derios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volor</a:t>
            </a:r>
            <a:r>
              <a:rPr lang="en-GB" dirty="0"/>
              <a:t> </a:t>
            </a:r>
            <a:r>
              <a:rPr lang="en-GB" dirty="0" err="1"/>
              <a:t>magnatem</a:t>
            </a:r>
            <a:r>
              <a:rPr lang="en-GB" dirty="0"/>
              <a:t> </a:t>
            </a:r>
            <a:r>
              <a:rPr lang="en-GB" dirty="0" err="1"/>
              <a:t>repedis</a:t>
            </a:r>
            <a:r>
              <a:rPr lang="en-GB" dirty="0"/>
              <a:t> et </a:t>
            </a:r>
            <a:r>
              <a:rPr lang="en-GB" dirty="0" err="1"/>
              <a:t>venempor</a:t>
            </a:r>
            <a:r>
              <a:rPr lang="en-GB" dirty="0"/>
              <a:t> ad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 quo </a:t>
            </a:r>
            <a:r>
              <a:rPr lang="en-GB" dirty="0" err="1"/>
              <a:t>quam</a:t>
            </a:r>
            <a:r>
              <a:rPr lang="en-GB" dirty="0"/>
              <a:t>, </a:t>
            </a:r>
            <a:r>
              <a:rPr lang="en-GB" dirty="0" err="1"/>
              <a:t>acea</a:t>
            </a:r>
            <a:r>
              <a:rPr lang="en-GB" dirty="0"/>
              <a:t> </a:t>
            </a:r>
            <a:r>
              <a:rPr lang="en-GB" dirty="0" err="1"/>
              <a:t>sitaes</a:t>
            </a:r>
            <a:r>
              <a:rPr lang="en-GB" dirty="0"/>
              <a:t> et </a:t>
            </a:r>
            <a:r>
              <a:rPr lang="en-GB" dirty="0" err="1"/>
              <a:t>quianissint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adi</a:t>
            </a:r>
            <a:r>
              <a:rPr lang="en-GB" dirty="0"/>
              <a:t>. Sae </a:t>
            </a:r>
            <a:r>
              <a:rPr lang="en-GB" dirty="0" err="1"/>
              <a:t>quatio</a:t>
            </a:r>
            <a:r>
              <a:rPr lang="en-GB" dirty="0"/>
              <a:t> </a:t>
            </a:r>
            <a:r>
              <a:rPr lang="en-GB" dirty="0" err="1"/>
              <a:t>ommolup</a:t>
            </a:r>
            <a:r>
              <a:rPr lang="en-GB" dirty="0"/>
              <a:t> </a:t>
            </a:r>
            <a:r>
              <a:rPr lang="en-GB" dirty="0" err="1"/>
              <a:t>Derios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volor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7781DDE-C250-F944-90DC-C880489AA0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88867" y="6282266"/>
            <a:ext cx="1363133" cy="232832"/>
          </a:xfrm>
          <a:prstGeom prst="rect">
            <a:avLst/>
          </a:prstGeom>
        </p:spPr>
        <p:txBody>
          <a:bodyPr rIns="0"/>
          <a:lstStyle>
            <a:lvl1pPr algn="r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95136C2-F91B-FC4D-BB00-7A40DE45829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44927CF-937C-3448-A9A6-38DBA7C01D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6282265"/>
            <a:ext cx="9508461" cy="23283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200" b="0" i="0">
                <a:solidFill>
                  <a:srgbClr val="007A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Optional footer to place heading and date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2A8-2E4C-214C-813C-7E655D1166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9750" y="3336445"/>
            <a:ext cx="9001125" cy="2472217"/>
          </a:xfrm>
          <a:prstGeom prst="rect">
            <a:avLst/>
          </a:prstGeom>
        </p:spPr>
        <p:txBody>
          <a:bodyPr lIns="0"/>
          <a:lstStyle>
            <a:lvl1pPr>
              <a:buClr>
                <a:srgbClr val="007A3E"/>
              </a:buClr>
              <a:defRPr sz="2000" baseline="0">
                <a:latin typeface="Arial" panose="020B0604020202020204" pitchFamily="34" charset="0"/>
              </a:defRPr>
            </a:lvl1pPr>
            <a:lvl2pPr>
              <a:buClr>
                <a:srgbClr val="007A3E"/>
              </a:buClr>
              <a:defRPr sz="2000" baseline="0">
                <a:latin typeface="Arial" panose="020B0604020202020204" pitchFamily="34" charset="0"/>
              </a:defRPr>
            </a:lvl2pPr>
            <a:lvl3pPr>
              <a:buClr>
                <a:srgbClr val="007A3E"/>
              </a:buClr>
              <a:defRPr sz="2000" baseline="0">
                <a:latin typeface="Arial" panose="020B0604020202020204" pitchFamily="34" charset="0"/>
              </a:defRPr>
            </a:lvl3pPr>
            <a:lvl4pPr>
              <a:buClr>
                <a:srgbClr val="007A3E"/>
              </a:buClr>
              <a:defRPr sz="2000" baseline="0">
                <a:latin typeface="Arial" panose="020B0604020202020204" pitchFamily="34" charset="0"/>
              </a:defRPr>
            </a:lvl4pPr>
            <a:lvl5pPr>
              <a:buClr>
                <a:srgbClr val="007A3E"/>
              </a:buClr>
              <a:defRPr sz="200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839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2639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2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65" r:id="rId4"/>
    <p:sldLayoutId id="2147483666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9F55B95-AD1D-0A43-AF4B-30941ADD6F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88867" y="6282266"/>
            <a:ext cx="1363133" cy="232832"/>
          </a:xfrm>
          <a:prstGeom prst="rect">
            <a:avLst/>
          </a:prstGeom>
        </p:spPr>
        <p:txBody>
          <a:bodyPr rIns="0"/>
          <a:lstStyle>
            <a:lvl1pPr algn="r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95136C2-F91B-FC4D-BB00-7A40DE45829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C3AB1D-B18D-EE4B-9951-F9A70A736AAB}"/>
              </a:ext>
            </a:extLst>
          </p:cNvPr>
          <p:cNvCxnSpPr>
            <a:cxnSpLocks/>
          </p:cNvCxnSpPr>
          <p:nvPr userDrawn="1"/>
        </p:nvCxnSpPr>
        <p:spPr>
          <a:xfrm>
            <a:off x="540000" y="6146800"/>
            <a:ext cx="111132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5002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82" r:id="rId2"/>
    <p:sldLayoutId id="2147483658" r:id="rId3"/>
    <p:sldLayoutId id="2147483659" r:id="rId4"/>
    <p:sldLayoutId id="2147483683" r:id="rId5"/>
    <p:sldLayoutId id="2147483660" r:id="rId6"/>
    <p:sldLayoutId id="2147483661" r:id="rId7"/>
    <p:sldLayoutId id="2147483662" r:id="rId8"/>
    <p:sldLayoutId id="2147483684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CB63064-B100-7149-A56D-D898AE1E4D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5900" r="8211" b="72727"/>
          <a:stretch/>
        </p:blipFill>
        <p:spPr>
          <a:xfrm>
            <a:off x="0" y="4329113"/>
            <a:ext cx="12192000" cy="25288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558950-39E3-4C4C-A533-ABDD3E3DC5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84720" y="5465082"/>
            <a:ext cx="2367280" cy="9829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7B9F58-CA6E-AD4D-BED0-110C3A5FCED7}"/>
              </a:ext>
            </a:extLst>
          </p:cNvPr>
          <p:cNvSpPr txBox="1"/>
          <p:nvPr userDrawn="1"/>
        </p:nvSpPr>
        <p:spPr>
          <a:xfrm>
            <a:off x="540000" y="5251455"/>
            <a:ext cx="5201920" cy="261610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i="0" kern="1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www.cocoainitiative.org</a:t>
            </a:r>
            <a:r>
              <a:rPr lang="en-GB" sz="1400" b="1" i="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  |   </a:t>
            </a:r>
            <a:r>
              <a:rPr lang="en-GB" sz="1400" b="1" i="0" kern="1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info@cocoainitiative.org</a:t>
            </a:r>
            <a:endParaRPr lang="en-GB" sz="1400" b="1" i="0" kern="1200" dirty="0">
              <a:solidFill>
                <a:schemeClr val="bg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E38CEC-02AF-8946-960E-44308260B45E}"/>
              </a:ext>
            </a:extLst>
          </p:cNvPr>
          <p:cNvSpPr txBox="1"/>
          <p:nvPr userDrawn="1"/>
        </p:nvSpPr>
        <p:spPr>
          <a:xfrm>
            <a:off x="540000" y="5770880"/>
            <a:ext cx="194770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100" b="1" i="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ICI Secretariat in Switzerland</a:t>
            </a:r>
          </a:p>
          <a:p>
            <a:r>
              <a:rPr lang="en-GB" sz="1100" b="0" i="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Chemin de Balexert 9</a:t>
            </a:r>
          </a:p>
          <a:p>
            <a:r>
              <a:rPr lang="en-GB" sz="1100" b="0" i="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1219 </a:t>
            </a:r>
            <a:r>
              <a:rPr lang="en-GB" sz="1100" b="0" i="0" kern="1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Châtelaine</a:t>
            </a:r>
            <a:r>
              <a:rPr lang="en-GB" sz="1100" b="0" i="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 |  Switzerland</a:t>
            </a:r>
          </a:p>
          <a:p>
            <a:r>
              <a:rPr lang="en-GB" sz="1100" b="0" i="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+41 22 341 47 25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EA61CA-1DF9-9747-A334-D4A08A4EEE25}"/>
              </a:ext>
            </a:extLst>
          </p:cNvPr>
          <p:cNvSpPr txBox="1"/>
          <p:nvPr userDrawn="1"/>
        </p:nvSpPr>
        <p:spPr>
          <a:xfrm>
            <a:off x="2907280" y="5770880"/>
            <a:ext cx="2792481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100" b="1" i="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ICI National Office in Côte d’Ivoire</a:t>
            </a:r>
          </a:p>
          <a:p>
            <a:r>
              <a:rPr lang="en-GB" sz="1100" b="0" i="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 Plateaux, 7ème Tranche, Lot 3244, </a:t>
            </a:r>
            <a:r>
              <a:rPr lang="en-GB" sz="1100" b="0" i="0" kern="1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Ilot</a:t>
            </a:r>
            <a:r>
              <a:rPr lang="en-GB" sz="1100" b="0" i="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264 Abidjan-</a:t>
            </a:r>
            <a:r>
              <a:rPr lang="en-GB" sz="1100" b="0" i="0" kern="1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Cocody</a:t>
            </a:r>
            <a:r>
              <a:rPr lang="en-GB" sz="1100" b="0" i="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 |  Côte d’Ivoire</a:t>
            </a:r>
          </a:p>
          <a:p>
            <a:r>
              <a:rPr lang="en-GB" sz="1100" b="0" i="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+225 27 22 52 70 97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A049A5-ADC1-4449-BE40-665FAB3A4B3A}"/>
              </a:ext>
            </a:extLst>
          </p:cNvPr>
          <p:cNvSpPr txBox="1"/>
          <p:nvPr userDrawn="1"/>
        </p:nvSpPr>
        <p:spPr>
          <a:xfrm>
            <a:off x="6119335" y="5770880"/>
            <a:ext cx="204216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100" b="1" i="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ICI National Office in Ghana</a:t>
            </a:r>
          </a:p>
          <a:p>
            <a:r>
              <a:rPr lang="en-GB" sz="1100" b="0" i="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No. 16, </a:t>
            </a:r>
            <a:r>
              <a:rPr lang="en-GB" sz="1100" b="0" i="0" kern="1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Djanie</a:t>
            </a:r>
            <a:r>
              <a:rPr lang="en-GB" sz="1100" b="0" i="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100" b="0" i="0" kern="1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Ashie</a:t>
            </a:r>
            <a:r>
              <a:rPr lang="en-GB" sz="1100" b="0" i="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Street</a:t>
            </a:r>
          </a:p>
          <a:p>
            <a:r>
              <a:rPr lang="en-GB" sz="1100" b="0" i="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East-Legon  |  Accra  |  Ghana</a:t>
            </a:r>
          </a:p>
          <a:p>
            <a:r>
              <a:rPr lang="en-GB" sz="1100" b="0" i="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+233 302 998 870</a:t>
            </a:r>
          </a:p>
        </p:txBody>
      </p:sp>
    </p:spTree>
    <p:extLst>
      <p:ext uri="{BB962C8B-B14F-4D97-AF65-F5344CB8AC3E}">
        <p14:creationId xmlns:p14="http://schemas.microsoft.com/office/powerpoint/2010/main" val="223252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microsoft.com/office/2018/10/relationships/comments" Target="../comments/modernComment_141_CDF6199C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1.emf"/><Relationship Id="rId7" Type="http://schemas.openxmlformats.org/officeDocument/2006/relationships/image" Target="../media/image38.sv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94F7381-D357-1140-941B-D0791B15F49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1867" y="-1"/>
            <a:ext cx="6570133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BD8596-E025-CA46-A0CF-68D2FCAABE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5400000">
            <a:off x="-105790" y="-220001"/>
            <a:ext cx="6858002" cy="729800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4621A6-1E1C-224E-ACC2-7D857CCE48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2184401"/>
            <a:ext cx="5970216" cy="2079974"/>
          </a:xfrm>
        </p:spPr>
        <p:txBody>
          <a:bodyPr/>
          <a:lstStyle/>
          <a:p>
            <a:r>
              <a:rPr lang="en-US" sz="4400" dirty="0"/>
              <a:t>What are the effects of Reading Clubs on children in cocoa-growing communities?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A0445E-DE0B-B548-85B5-28DA5F7E64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January 2025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D7CF392-512D-534B-BA6F-97E03A1E0A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2A0B559-D584-21D2-AF3A-92FA6ADE51AE}"/>
              </a:ext>
            </a:extLst>
          </p:cNvPr>
          <p:cNvSpPr txBox="1">
            <a:spLocks/>
          </p:cNvSpPr>
          <p:nvPr/>
        </p:nvSpPr>
        <p:spPr>
          <a:xfrm>
            <a:off x="540000" y="4963554"/>
            <a:ext cx="5352800" cy="21842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/>
              <a:t>Results from a pilot project in Côte d’Ivoire</a:t>
            </a:r>
          </a:p>
        </p:txBody>
      </p:sp>
    </p:spTree>
    <p:extLst>
      <p:ext uri="{BB962C8B-B14F-4D97-AF65-F5344CB8AC3E}">
        <p14:creationId xmlns:p14="http://schemas.microsoft.com/office/powerpoint/2010/main" val="1007958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1E3BB-6859-A50F-A5B8-DCD09A9A9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396F20AD-4B24-DA10-A15F-3C55E884E0FE}"/>
              </a:ext>
            </a:extLst>
          </p:cNvPr>
          <p:cNvGrpSpPr/>
          <p:nvPr/>
        </p:nvGrpSpPr>
        <p:grpSpPr>
          <a:xfrm>
            <a:off x="414913" y="2094733"/>
            <a:ext cx="4892569" cy="2668534"/>
            <a:chOff x="6864507" y="1124453"/>
            <a:chExt cx="4892569" cy="2668534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715A0BB-F896-B9C0-AD33-941E7C06EFA6}"/>
                </a:ext>
              </a:extLst>
            </p:cNvPr>
            <p:cNvSpPr/>
            <p:nvPr/>
          </p:nvSpPr>
          <p:spPr>
            <a:xfrm>
              <a:off x="6864507" y="1408852"/>
              <a:ext cx="4892569" cy="238413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181B4B1-25CD-7D7F-3DD0-2937635A6CA9}"/>
                </a:ext>
              </a:extLst>
            </p:cNvPr>
            <p:cNvSpPr txBox="1"/>
            <p:nvPr/>
          </p:nvSpPr>
          <p:spPr>
            <a:xfrm>
              <a:off x="7100492" y="1977653"/>
              <a:ext cx="4288707" cy="156966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GB" sz="1600" dirty="0">
                  <a:solidFill>
                    <a:schemeClr val="tx2"/>
                  </a:solidFill>
                </a:rPr>
                <a:t>At baseline, the difference in reading ability between the treatment and control groups was small (2pp). By endline, this gap widened significantly to 12pp, indicating a much greater improvement in the treatment group compared to the control group.</a:t>
              </a:r>
              <a:endParaRPr lang="en-GB" sz="1600" dirty="0">
                <a:solidFill>
                  <a:schemeClr val="tx2"/>
                </a:solidFill>
                <a:effectLst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5DA2391-7620-6430-539F-186861C7E2EE}"/>
                </a:ext>
              </a:extLst>
            </p:cNvPr>
            <p:cNvSpPr/>
            <p:nvPr/>
          </p:nvSpPr>
          <p:spPr>
            <a:xfrm>
              <a:off x="7132647" y="1124453"/>
              <a:ext cx="568960" cy="568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pic>
          <p:nvPicPr>
            <p:cNvPr id="38" name="Picture 37" descr="A white light bulb with lines on it&#10;&#10;Description automatically generated">
              <a:extLst>
                <a:ext uri="{FF2B5EF4-FFF2-40B4-BE49-F238E27FC236}">
                  <a16:creationId xmlns:a16="http://schemas.microsoft.com/office/drawing/2014/main" id="{50968EC8-C410-B0C5-CDC3-0E005DE05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54566" y="1238030"/>
              <a:ext cx="316966" cy="330404"/>
            </a:xfrm>
            <a:prstGeom prst="rect">
              <a:avLst/>
            </a:prstGeom>
          </p:spPr>
        </p:pic>
      </p:grp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E9462E5A-16A3-6A2C-B79E-D3FFAA9EDF0E}"/>
              </a:ext>
            </a:extLst>
          </p:cNvPr>
          <p:cNvGraphicFramePr/>
          <p:nvPr/>
        </p:nvGraphicFramePr>
        <p:xfrm>
          <a:off x="5620149" y="1322492"/>
          <a:ext cx="5941961" cy="4213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65301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8D7CF5-E1B6-A9A4-7FE8-D4EC07D1E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C706B4-A3B6-A416-DC91-C52020785161}"/>
              </a:ext>
            </a:extLst>
          </p:cNvPr>
          <p:cNvSpPr txBox="1"/>
          <p:nvPr/>
        </p:nvSpPr>
        <p:spPr>
          <a:xfrm>
            <a:off x="2664492" y="1400029"/>
            <a:ext cx="8125427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Students in the treatment group improved reading skills by 0.47 points (p &lt; 0.05*) more than the control group, regardless of age, school level, gender, or initial reading skills.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0FE5245-804A-F513-287B-DC5C045E9B93}"/>
              </a:ext>
            </a:extLst>
          </p:cNvPr>
          <p:cNvSpPr/>
          <p:nvPr/>
        </p:nvSpPr>
        <p:spPr>
          <a:xfrm>
            <a:off x="1032458" y="1278419"/>
            <a:ext cx="1080000" cy="1080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551AB8A-2EF1-BDB6-3A03-E385CA2073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9" t="-5096" b="-7077"/>
          <a:stretch/>
        </p:blipFill>
        <p:spPr>
          <a:xfrm flipH="1">
            <a:off x="1298052" y="1476067"/>
            <a:ext cx="532593" cy="66254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124FEDB-09EE-FCEB-8817-F3A9E78750D8}"/>
              </a:ext>
            </a:extLst>
          </p:cNvPr>
          <p:cNvSpPr/>
          <p:nvPr/>
        </p:nvSpPr>
        <p:spPr>
          <a:xfrm>
            <a:off x="1036221" y="2849775"/>
            <a:ext cx="1080000" cy="1080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F4C560A-D8D8-4AA6-BE10-C9D4E35F1934}"/>
              </a:ext>
            </a:extLst>
          </p:cNvPr>
          <p:cNvSpPr/>
          <p:nvPr/>
        </p:nvSpPr>
        <p:spPr>
          <a:xfrm>
            <a:off x="1036221" y="4429112"/>
            <a:ext cx="1080000" cy="1080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A41EAF-8894-52CC-4D8A-5C6EB903576B}"/>
              </a:ext>
            </a:extLst>
          </p:cNvPr>
          <p:cNvSpPr txBox="1"/>
          <p:nvPr/>
        </p:nvSpPr>
        <p:spPr>
          <a:xfrm>
            <a:off x="2664492" y="2910260"/>
            <a:ext cx="852505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Reading skills steadily improve from one class to the next. However, the older the student, the smaller the margin for progress, i.e.: progress is greater at age 6 than at age 14.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AE9153-08D6-C3E1-3739-DEE594B9BA70}"/>
              </a:ext>
            </a:extLst>
          </p:cNvPr>
          <p:cNvSpPr txBox="1"/>
          <p:nvPr/>
        </p:nvSpPr>
        <p:spPr>
          <a:xfrm>
            <a:off x="2664492" y="4784445"/>
            <a:ext cx="812542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Being a boy or a girl does not affect the improvement in reading skills.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D011192-8B3A-01F0-E1C1-1B342BDD7E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789" r="-1000"/>
          <a:stretch/>
        </p:blipFill>
        <p:spPr>
          <a:xfrm flipH="1">
            <a:off x="1239519" y="3105170"/>
            <a:ext cx="680900" cy="5084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B039A55-2758-7A3C-651B-D9EED20D4F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6" r="-4600"/>
          <a:stretch/>
        </p:blipFill>
        <p:spPr>
          <a:xfrm flipH="1">
            <a:off x="1284506" y="4637837"/>
            <a:ext cx="595274" cy="66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946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90C82-F4A8-1B59-AB53-A5E459232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A0A5BDB5-4D8F-9B1E-95D0-5A50FB3B0B8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56FA1424-E676-47A7-3472-06A8A9BE920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288867" y="6282266"/>
            <a:ext cx="1363133" cy="232832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fld id="{195136C2-F91B-FC4D-BB00-7A40DE45829C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9C1679-5F9A-81F6-0EEE-3A38F5BF82E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174" y="526436"/>
            <a:ext cx="4568578" cy="239456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D2D81C4-2A77-37EE-C716-2F9EA7457787}"/>
              </a:ext>
            </a:extLst>
          </p:cNvPr>
          <p:cNvSpPr txBox="1">
            <a:spLocks/>
          </p:cNvSpPr>
          <p:nvPr/>
        </p:nvSpPr>
        <p:spPr>
          <a:xfrm>
            <a:off x="730192" y="785648"/>
            <a:ext cx="3780868" cy="1519305"/>
          </a:xfrm>
          <a:prstGeom prst="rect">
            <a:avLst/>
          </a:prstGeom>
        </p:spPr>
        <p:txBody>
          <a:bodyPr lIns="0" tIns="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kern="1200">
                <a:solidFill>
                  <a:schemeClr val="bg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GB" sz="2000" i="1" dirty="0">
                <a:latin typeface="+mj-lt"/>
              </a:rPr>
              <a:t>“I’ve seen an improvement in my daughter’s grades, reading makes it easier to learn her lessons.”</a:t>
            </a:r>
          </a:p>
          <a:p>
            <a:pPr>
              <a:spcBef>
                <a:spcPts val="1200"/>
              </a:spcBef>
            </a:pPr>
            <a:r>
              <a:rPr lang="en-GB" sz="2000" dirty="0">
                <a:latin typeface="+mj-lt"/>
              </a:rPr>
              <a:t>Cocoa farmer and parent of a girl participating in the </a:t>
            </a:r>
            <a:r>
              <a:rPr lang="en-GB" sz="2000" i="1" dirty="0" err="1">
                <a:latin typeface="+mj-lt"/>
              </a:rPr>
              <a:t>Boîte</a:t>
            </a:r>
            <a:r>
              <a:rPr lang="en-GB" sz="2000" i="1" dirty="0">
                <a:latin typeface="+mj-lt"/>
              </a:rPr>
              <a:t> à Livres </a:t>
            </a:r>
            <a:r>
              <a:rPr lang="en-GB" sz="2000" dirty="0">
                <a:latin typeface="+mj-lt"/>
              </a:rPr>
              <a:t>activities</a:t>
            </a:r>
          </a:p>
        </p:txBody>
      </p:sp>
    </p:spTree>
    <p:extLst>
      <p:ext uri="{BB962C8B-B14F-4D97-AF65-F5344CB8AC3E}">
        <p14:creationId xmlns:p14="http://schemas.microsoft.com/office/powerpoint/2010/main" val="3673608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70459-2A26-E69A-33C2-2072CC134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1FDE6E7-CBD9-F657-BFFF-1346935E59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350"/>
          <a:stretch/>
        </p:blipFill>
        <p:spPr>
          <a:xfrm>
            <a:off x="2997868" y="1"/>
            <a:ext cx="9194132" cy="6858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0EAF28-F892-8E8D-D2A4-B9E31BC5B2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5400000">
            <a:off x="-211623" y="211622"/>
            <a:ext cx="6858002" cy="6434755"/>
          </a:xfrm>
          <a:blipFill dpi="0"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lum bright="-20000" contrast="40000"/>
            </a:blip>
            <a:srcRect/>
            <a:stretch>
              <a:fillRect l="-22000" t="4000" r="-9000" b="-25000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340E1D-0CAE-3553-8519-0D672ECCE3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9999" y="1460274"/>
            <a:ext cx="5271521" cy="2770532"/>
          </a:xfrm>
        </p:spPr>
        <p:txBody>
          <a:bodyPr/>
          <a:lstStyle/>
          <a:p>
            <a:r>
              <a:rPr lang="en-GB" sz="3200" b="1" dirty="0"/>
              <a:t>Key findings:</a:t>
            </a:r>
          </a:p>
          <a:p>
            <a:r>
              <a:rPr lang="en-GB" sz="4800" dirty="0">
                <a:latin typeface="Corbel"/>
              </a:rPr>
              <a:t>Did the </a:t>
            </a:r>
            <a:r>
              <a:rPr lang="en-GB" sz="4800" i="1" dirty="0" err="1">
                <a:latin typeface="Corbel"/>
              </a:rPr>
              <a:t>Boîte</a:t>
            </a:r>
            <a:r>
              <a:rPr lang="en-GB" sz="4800" i="1" dirty="0">
                <a:latin typeface="Corbel"/>
              </a:rPr>
              <a:t> à Livres </a:t>
            </a:r>
            <a:r>
              <a:rPr lang="en-GB" sz="4800" dirty="0">
                <a:latin typeface="Corbel"/>
              </a:rPr>
              <a:t>have an impact on child labour?</a:t>
            </a:r>
          </a:p>
        </p:txBody>
      </p:sp>
    </p:spTree>
    <p:extLst>
      <p:ext uri="{BB962C8B-B14F-4D97-AF65-F5344CB8AC3E}">
        <p14:creationId xmlns:p14="http://schemas.microsoft.com/office/powerpoint/2010/main" val="345545769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C0398-A3E6-D41A-594E-0006A40D7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B9C4F48C-711F-42BA-F61E-06F24202B2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3464494"/>
              </p:ext>
            </p:extLst>
          </p:nvPr>
        </p:nvGraphicFramePr>
        <p:xfrm>
          <a:off x="1270052" y="1959237"/>
          <a:ext cx="3996451" cy="2507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492A6B-4FF8-0811-7D31-8F1BEE7291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16200000" flipH="1">
            <a:off x="5650832" y="316829"/>
            <a:ext cx="6858002" cy="6224339"/>
          </a:xfrm>
          <a:blipFill dpi="0" rotWithShape="1"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lum bright="-20000" contrast="40000"/>
            </a:blip>
            <a:srcRect/>
            <a:stretch>
              <a:fillRect l="-26762" t="837" r="-32594" b="-39539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49A4C4-A8F0-442F-068F-CA5D5803B5D7}"/>
              </a:ext>
            </a:extLst>
          </p:cNvPr>
          <p:cNvSpPr txBox="1"/>
          <p:nvPr/>
        </p:nvSpPr>
        <p:spPr>
          <a:xfrm>
            <a:off x="1684240" y="4369527"/>
            <a:ext cx="132885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600" dirty="0">
                <a:solidFill>
                  <a:schemeClr val="accent2"/>
                </a:solidFill>
              </a:rPr>
              <a:t>Participated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6F623C-002C-09A4-3ECC-8206C6477A82}"/>
              </a:ext>
            </a:extLst>
          </p:cNvPr>
          <p:cNvSpPr txBox="1"/>
          <p:nvPr/>
        </p:nvSpPr>
        <p:spPr>
          <a:xfrm>
            <a:off x="3287314" y="4390616"/>
            <a:ext cx="192235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600" dirty="0">
                <a:solidFill>
                  <a:schemeClr val="accent4"/>
                </a:solidFill>
              </a:rPr>
              <a:t>Did not participate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A5FEDC2-81D2-3BB6-82C4-7FC741037BA0}"/>
              </a:ext>
            </a:extLst>
          </p:cNvPr>
          <p:cNvSpPr txBox="1">
            <a:spLocks/>
          </p:cNvSpPr>
          <p:nvPr/>
        </p:nvSpPr>
        <p:spPr>
          <a:xfrm>
            <a:off x="531818" y="722733"/>
            <a:ext cx="3864075" cy="1005731"/>
          </a:xfrm>
          <a:prstGeom prst="rect">
            <a:avLst/>
          </a:prstGeom>
          <a:noFill/>
        </p:spPr>
        <p:txBody>
          <a:bodyPr lIns="0" tIns="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kern="1200">
                <a:solidFill>
                  <a:schemeClr val="bg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000" dirty="0">
                <a:solidFill>
                  <a:schemeClr val="accent3"/>
                </a:solidFill>
                <a:latin typeface="+mj-lt"/>
              </a:rPr>
              <a:t>Engagement in child labour </a:t>
            </a:r>
            <a:r>
              <a:rPr lang="en-GB" sz="2000" b="1" dirty="0">
                <a:solidFill>
                  <a:schemeClr val="accent3"/>
                </a:solidFill>
                <a:latin typeface="+mj-lt"/>
              </a:rPr>
              <a:t>slightly decreased</a:t>
            </a:r>
            <a:r>
              <a:rPr lang="en-GB" sz="2000" dirty="0">
                <a:solidFill>
                  <a:schemeClr val="accent3"/>
                </a:solidFill>
                <a:latin typeface="+mj-lt"/>
              </a:rPr>
              <a:t> among children in treatment communities who participated in the </a:t>
            </a:r>
            <a:r>
              <a:rPr lang="en-GB" sz="2000" i="1" dirty="0" err="1">
                <a:solidFill>
                  <a:schemeClr val="accent3"/>
                </a:solidFill>
                <a:latin typeface="+mj-lt"/>
              </a:rPr>
              <a:t>Boîte</a:t>
            </a:r>
            <a:r>
              <a:rPr lang="en-GB" sz="2000" i="1" dirty="0">
                <a:solidFill>
                  <a:schemeClr val="accent3"/>
                </a:solidFill>
                <a:latin typeface="+mj-lt"/>
              </a:rPr>
              <a:t> à Livres</a:t>
            </a:r>
            <a:r>
              <a:rPr lang="en-GB" sz="2000" dirty="0">
                <a:solidFill>
                  <a:schemeClr val="accent3"/>
                </a:solidFill>
                <a:latin typeface="+mj-lt"/>
              </a:rPr>
              <a:t> activities… 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35AF064-95EF-5518-ED29-B55DCB222B8B}"/>
              </a:ext>
            </a:extLst>
          </p:cNvPr>
          <p:cNvSpPr txBox="1">
            <a:spLocks/>
          </p:cNvSpPr>
          <p:nvPr/>
        </p:nvSpPr>
        <p:spPr>
          <a:xfrm>
            <a:off x="798653" y="5670714"/>
            <a:ext cx="4078385" cy="1005731"/>
          </a:xfrm>
          <a:prstGeom prst="rect">
            <a:avLst/>
          </a:prstGeom>
          <a:noFill/>
        </p:spPr>
        <p:txBody>
          <a:bodyPr lIns="0" tIns="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kern="1200">
                <a:solidFill>
                  <a:schemeClr val="bg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GB" sz="2000" dirty="0">
                <a:solidFill>
                  <a:schemeClr val="accent3"/>
                </a:solidFill>
                <a:latin typeface="+mj-lt"/>
              </a:rPr>
              <a:t>…and increased among those in </a:t>
            </a:r>
            <a:r>
              <a:rPr lang="en-GB" sz="2000" b="1" dirty="0">
                <a:solidFill>
                  <a:schemeClr val="accent3"/>
                </a:solidFill>
                <a:latin typeface="+mj-lt"/>
              </a:rPr>
              <a:t>treatment and control </a:t>
            </a:r>
            <a:r>
              <a:rPr lang="en-GB" sz="2000" dirty="0">
                <a:solidFill>
                  <a:schemeClr val="accent3"/>
                </a:solidFill>
                <a:latin typeface="+mj-lt"/>
              </a:rPr>
              <a:t>communities who did not participate.</a:t>
            </a:r>
          </a:p>
        </p:txBody>
      </p:sp>
      <p:pic>
        <p:nvPicPr>
          <p:cNvPr id="10" name="Graphic 9" descr="Line arrow: Counter-clockwise curve outline">
            <a:extLst>
              <a:ext uri="{FF2B5EF4-FFF2-40B4-BE49-F238E27FC236}">
                <a16:creationId xmlns:a16="http://schemas.microsoft.com/office/drawing/2014/main" id="{8E57F917-05AD-7458-2E13-339069C7DB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432357">
            <a:off x="849485" y="2436914"/>
            <a:ext cx="1006296" cy="1006296"/>
          </a:xfrm>
          <a:prstGeom prst="rect">
            <a:avLst/>
          </a:prstGeom>
        </p:spPr>
      </p:pic>
      <p:pic>
        <p:nvPicPr>
          <p:cNvPr id="11" name="Graphic 10" descr="Line arrow: Counter-clockwise curve outline">
            <a:extLst>
              <a:ext uri="{FF2B5EF4-FFF2-40B4-BE49-F238E27FC236}">
                <a16:creationId xmlns:a16="http://schemas.microsoft.com/office/drawing/2014/main" id="{BB459A6B-97EF-E805-C63E-5677BB5FC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91337">
            <a:off x="4634998" y="4858340"/>
            <a:ext cx="975134" cy="97513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6B1FD0-4B03-F0E1-492A-20D93A62FA9B}"/>
              </a:ext>
            </a:extLst>
          </p:cNvPr>
          <p:cNvCxnSpPr>
            <a:cxnSpLocks/>
          </p:cNvCxnSpPr>
          <p:nvPr/>
        </p:nvCxnSpPr>
        <p:spPr>
          <a:xfrm>
            <a:off x="1270052" y="3845571"/>
            <a:ext cx="3830308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4860FF6-61AA-D53A-4043-F2CDEB44B8E7}"/>
              </a:ext>
            </a:extLst>
          </p:cNvPr>
          <p:cNvSpPr txBox="1">
            <a:spLocks/>
          </p:cNvSpPr>
          <p:nvPr/>
        </p:nvSpPr>
        <p:spPr>
          <a:xfrm>
            <a:off x="6704103" y="652964"/>
            <a:ext cx="3523630" cy="1005731"/>
          </a:xfrm>
          <a:prstGeom prst="rect">
            <a:avLst/>
          </a:prstGeom>
          <a:noFill/>
        </p:spPr>
        <p:txBody>
          <a:bodyPr lIns="0" tIns="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kern="1200">
                <a:solidFill>
                  <a:schemeClr val="bg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000" dirty="0">
                <a:latin typeface="+mj-lt"/>
              </a:rPr>
              <a:t>Time spent working </a:t>
            </a:r>
            <a:r>
              <a:rPr lang="en-GB" sz="2000" b="1" dirty="0">
                <a:latin typeface="+mj-lt"/>
              </a:rPr>
              <a:t>slightly decreased</a:t>
            </a:r>
            <a:r>
              <a:rPr lang="en-GB" sz="2000" dirty="0">
                <a:latin typeface="+mj-lt"/>
              </a:rPr>
              <a:t> among children in treatment communities who participated in the </a:t>
            </a:r>
            <a:r>
              <a:rPr lang="en-GB" sz="2000" i="1" dirty="0" err="1">
                <a:latin typeface="+mj-lt"/>
              </a:rPr>
              <a:t>Boîte</a:t>
            </a:r>
            <a:r>
              <a:rPr lang="en-GB" sz="2000" i="1" dirty="0">
                <a:latin typeface="+mj-lt"/>
              </a:rPr>
              <a:t> à Livres</a:t>
            </a:r>
            <a:r>
              <a:rPr lang="en-GB" sz="2000" dirty="0">
                <a:latin typeface="+mj-lt"/>
              </a:rPr>
              <a:t> activities… 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69222C7-A18D-3778-3C0F-C1D7FB156DE2}"/>
              </a:ext>
            </a:extLst>
          </p:cNvPr>
          <p:cNvSpPr txBox="1">
            <a:spLocks/>
          </p:cNvSpPr>
          <p:nvPr/>
        </p:nvSpPr>
        <p:spPr>
          <a:xfrm>
            <a:off x="7318792" y="5347580"/>
            <a:ext cx="4193361" cy="1005731"/>
          </a:xfrm>
          <a:prstGeom prst="rect">
            <a:avLst/>
          </a:prstGeom>
          <a:noFill/>
        </p:spPr>
        <p:txBody>
          <a:bodyPr lIns="0" tIns="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kern="1200">
                <a:solidFill>
                  <a:schemeClr val="bg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GB" sz="2000" dirty="0">
                <a:latin typeface="+mj-lt"/>
              </a:rPr>
              <a:t>…and increased among those in </a:t>
            </a:r>
            <a:r>
              <a:rPr lang="en-GB" sz="2000" b="1" dirty="0">
                <a:latin typeface="+mj-lt"/>
              </a:rPr>
              <a:t>treatment and control </a:t>
            </a:r>
            <a:r>
              <a:rPr lang="en-GB" sz="2000" dirty="0">
                <a:latin typeface="+mj-lt"/>
              </a:rPr>
              <a:t>communities who did not participate.</a:t>
            </a:r>
          </a:p>
        </p:txBody>
      </p:sp>
      <p:pic>
        <p:nvPicPr>
          <p:cNvPr id="16" name="Graphic 15" descr="Line arrow: Counter-clockwise curve outline">
            <a:extLst>
              <a:ext uri="{FF2B5EF4-FFF2-40B4-BE49-F238E27FC236}">
                <a16:creationId xmlns:a16="http://schemas.microsoft.com/office/drawing/2014/main" id="{51655432-73E5-4DEB-E0AD-A9E6CEBBC5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401804">
            <a:off x="6815644" y="2432968"/>
            <a:ext cx="1006296" cy="1006296"/>
          </a:xfrm>
          <a:prstGeom prst="rect">
            <a:avLst/>
          </a:prstGeom>
        </p:spPr>
      </p:pic>
      <p:pic>
        <p:nvPicPr>
          <p:cNvPr id="17" name="Graphic 16" descr="Line arrow: Counter-clockwise curve outline">
            <a:extLst>
              <a:ext uri="{FF2B5EF4-FFF2-40B4-BE49-F238E27FC236}">
                <a16:creationId xmlns:a16="http://schemas.microsoft.com/office/drawing/2014/main" id="{E64210D2-8129-4DF3-4DE2-43786CDCA2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91894">
            <a:off x="10308668" y="4086644"/>
            <a:ext cx="1006296" cy="1006296"/>
          </a:xfrm>
          <a:prstGeom prst="rect">
            <a:avLst/>
          </a:prstGeom>
        </p:spPr>
      </p:pic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482F5A4A-62A8-B0A4-CAD9-62A1651A35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940725"/>
              </p:ext>
            </p:extLst>
          </p:nvPr>
        </p:nvGraphicFramePr>
        <p:xfrm>
          <a:off x="7364870" y="1714047"/>
          <a:ext cx="3773843" cy="3206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7539D4C-D18B-D04D-8888-80CF6A7970AF}"/>
              </a:ext>
            </a:extLst>
          </p:cNvPr>
          <p:cNvCxnSpPr>
            <a:cxnSpLocks/>
          </p:cNvCxnSpPr>
          <p:nvPr/>
        </p:nvCxnSpPr>
        <p:spPr>
          <a:xfrm flipV="1">
            <a:off x="7318792" y="3832388"/>
            <a:ext cx="4023459" cy="26729"/>
          </a:xfrm>
          <a:prstGeom prst="line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8886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DA37EC-8712-61FF-F2BD-626A2AD68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1126D3F-C306-239E-4A5B-85B4BEDF4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148319" y="3430580"/>
            <a:ext cx="3770045" cy="326847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94853D4-AB4E-CD6D-CFC8-8861BDAFBC1F}"/>
              </a:ext>
            </a:extLst>
          </p:cNvPr>
          <p:cNvSpPr txBox="1"/>
          <p:nvPr/>
        </p:nvSpPr>
        <p:spPr>
          <a:xfrm>
            <a:off x="939897" y="1351508"/>
            <a:ext cx="678170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400" dirty="0">
                <a:solidFill>
                  <a:schemeClr val="accent3"/>
                </a:solidFill>
                <a:latin typeface="+mj-lt"/>
              </a:rPr>
              <a:t>While there was a slight decrease in child labour among children participating in </a:t>
            </a:r>
            <a:r>
              <a:rPr lang="en-GB" sz="2400" i="1" dirty="0" err="1">
                <a:solidFill>
                  <a:schemeClr val="accent3"/>
                </a:solidFill>
                <a:latin typeface="+mj-lt"/>
              </a:rPr>
              <a:t>Boîte</a:t>
            </a:r>
            <a:r>
              <a:rPr lang="en-GB" sz="2400" i="1" dirty="0">
                <a:solidFill>
                  <a:schemeClr val="accent3"/>
                </a:solidFill>
                <a:latin typeface="+mj-lt"/>
              </a:rPr>
              <a:t> à Livres </a:t>
            </a:r>
            <a:r>
              <a:rPr lang="en-GB" sz="2400" dirty="0">
                <a:solidFill>
                  <a:schemeClr val="accent3"/>
                </a:solidFill>
                <a:latin typeface="+mj-lt"/>
              </a:rPr>
              <a:t>activities, this change is </a:t>
            </a:r>
            <a:r>
              <a:rPr lang="en-GB" sz="2400" b="1" dirty="0">
                <a:solidFill>
                  <a:schemeClr val="accent3"/>
                </a:solidFill>
                <a:latin typeface="+mj-lt"/>
              </a:rPr>
              <a:t>not statistically significant</a:t>
            </a:r>
            <a:r>
              <a:rPr lang="en-GB" sz="2400" dirty="0">
                <a:solidFill>
                  <a:schemeClr val="accent3"/>
                </a:solidFill>
                <a:latin typeface="+mj-lt"/>
              </a:rPr>
              <a:t>. The intervention did not have a measurable impact on children’s involvement in child labour, regardless of their sex, age, or school grade. </a:t>
            </a:r>
          </a:p>
          <a:p>
            <a:pPr>
              <a:lnSpc>
                <a:spcPct val="100000"/>
              </a:lnSpc>
            </a:pPr>
            <a:endParaRPr lang="en-GB" sz="2400" dirty="0">
              <a:solidFill>
                <a:schemeClr val="accent3"/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GB" sz="2400" dirty="0">
                <a:solidFill>
                  <a:schemeClr val="accent3"/>
                </a:solidFill>
                <a:latin typeface="+mj-lt"/>
              </a:rPr>
              <a:t>However, the results indicate an </a:t>
            </a:r>
            <a:r>
              <a:rPr lang="en-GB" sz="2400" b="1" dirty="0">
                <a:solidFill>
                  <a:schemeClr val="accent3"/>
                </a:solidFill>
                <a:latin typeface="+mj-lt"/>
              </a:rPr>
              <a:t>opportunity:</a:t>
            </a:r>
            <a:r>
              <a:rPr lang="en-GB" sz="2400" dirty="0">
                <a:solidFill>
                  <a:schemeClr val="accent3"/>
                </a:solidFill>
                <a:latin typeface="+mj-lt"/>
              </a:rPr>
              <a:t> integrating child labour components into the project and increasing efforts to onboard children most in need could enhance its impact.</a:t>
            </a:r>
          </a:p>
        </p:txBody>
      </p:sp>
    </p:spTree>
    <p:extLst>
      <p:ext uri="{BB962C8B-B14F-4D97-AF65-F5344CB8AC3E}">
        <p14:creationId xmlns:p14="http://schemas.microsoft.com/office/powerpoint/2010/main" val="3529351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4BBB3-B78F-1E2C-5E4A-7932E3897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DCE6B90-6296-8EDC-EFF1-E0DC22F8BA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699"/>
          <a:stretch/>
        </p:blipFill>
        <p:spPr>
          <a:xfrm>
            <a:off x="1795921" y="-1"/>
            <a:ext cx="10396077" cy="6858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F610FB-B8DE-3AF2-55AD-91947012CC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5400000">
            <a:off x="-131234" y="131234"/>
            <a:ext cx="6858002" cy="6595532"/>
          </a:xfrm>
          <a:blipFill dpi="0" rotWithShape="1">
            <a:blip r:embed="rId3"/>
            <a:srcRect/>
            <a:stretch>
              <a:fillRect l="-22000" t="4000" r="-9000" b="-25000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C114EF-89F0-FAC6-2B82-01ACA137774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9999" y="1460273"/>
            <a:ext cx="5259015" cy="3530257"/>
          </a:xfrm>
        </p:spPr>
        <p:txBody>
          <a:bodyPr lIns="0" tIns="0" rIns="91440" bIns="45720" anchor="t"/>
          <a:lstStyle/>
          <a:p>
            <a:r>
              <a:rPr lang="en-GB" sz="4800" dirty="0">
                <a:latin typeface="Corbel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175397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BDA552-67D0-6371-51CC-3D9DDADEF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:a16="http://schemas.microsoft.com/office/drawing/2014/main" id="{380C50A5-894D-FDF7-68DC-8021C8AFFB1D}"/>
              </a:ext>
            </a:extLst>
          </p:cNvPr>
          <p:cNvSpPr/>
          <p:nvPr/>
        </p:nvSpPr>
        <p:spPr>
          <a:xfrm>
            <a:off x="867508" y="2946320"/>
            <a:ext cx="783960" cy="784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CB6477-2893-2AD5-1FC2-62E20A3FBAE6}"/>
              </a:ext>
            </a:extLst>
          </p:cNvPr>
          <p:cNvSpPr txBox="1"/>
          <p:nvPr/>
        </p:nvSpPr>
        <p:spPr>
          <a:xfrm>
            <a:off x="1651468" y="2753422"/>
            <a:ext cx="2266014" cy="1151942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ctr" anchorCtr="1">
            <a:noAutofit/>
          </a:bodyPr>
          <a:lstStyle/>
          <a:p>
            <a:r>
              <a:rPr lang="en-GB" i="1" dirty="0" err="1"/>
              <a:t>Boîte</a:t>
            </a:r>
            <a:r>
              <a:rPr lang="en-GB" i="1" dirty="0"/>
              <a:t> à Livres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474CC7-3E00-09F1-A716-A0E8E247BD1D}"/>
              </a:ext>
            </a:extLst>
          </p:cNvPr>
          <p:cNvSpPr txBox="1"/>
          <p:nvPr/>
        </p:nvSpPr>
        <p:spPr>
          <a:xfrm>
            <a:off x="5271962" y="2674674"/>
            <a:ext cx="3002558" cy="1373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ctr" anchorCtr="1">
            <a:noAutofit/>
          </a:bodyPr>
          <a:lstStyle/>
          <a:p>
            <a:r>
              <a:rPr lang="en-GB" dirty="0"/>
              <a:t>Children’s participation in workshops and increased reading activities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D05BC4-62D1-6A56-36BB-27C4A768AC45}"/>
              </a:ext>
            </a:extLst>
          </p:cNvPr>
          <p:cNvSpPr txBox="1"/>
          <p:nvPr/>
        </p:nvSpPr>
        <p:spPr>
          <a:xfrm>
            <a:off x="9308986" y="5636886"/>
            <a:ext cx="1841235" cy="596187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ctr" anchorCtr="1">
            <a:noAutofit/>
          </a:bodyPr>
          <a:lstStyle/>
          <a:p>
            <a:pPr>
              <a:lnSpc>
                <a:spcPct val="150000"/>
              </a:lnSpc>
            </a:pPr>
            <a:r>
              <a:rPr lang="en-GB" sz="1400" dirty="0"/>
              <a:t>Confirmed effect</a:t>
            </a:r>
          </a:p>
          <a:p>
            <a:pPr>
              <a:lnSpc>
                <a:spcPct val="150000"/>
              </a:lnSpc>
            </a:pPr>
            <a:r>
              <a:rPr lang="en-GB" sz="1400" dirty="0"/>
              <a:t>Not confirmed effect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D3F6F-BB80-2C30-C420-10E262203B67}"/>
              </a:ext>
            </a:extLst>
          </p:cNvPr>
          <p:cNvSpPr txBox="1"/>
          <p:nvPr/>
        </p:nvSpPr>
        <p:spPr>
          <a:xfrm>
            <a:off x="9629000" y="3633688"/>
            <a:ext cx="2266014" cy="1151942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ctr" anchorCtr="1">
            <a:noAutofit/>
          </a:bodyPr>
          <a:lstStyle/>
          <a:p>
            <a:r>
              <a:rPr lang="en-GB" dirty="0"/>
              <a:t>Reduced time spent working in the fields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20DE76-A197-2FB3-DD41-FD94CB54A7D1}"/>
              </a:ext>
            </a:extLst>
          </p:cNvPr>
          <p:cNvSpPr txBox="1"/>
          <p:nvPr/>
        </p:nvSpPr>
        <p:spPr>
          <a:xfrm>
            <a:off x="757979" y="930031"/>
            <a:ext cx="75853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tx2"/>
                </a:solidFill>
                <a:latin typeface="+mj-lt"/>
              </a:rPr>
              <a:t>Effects of the </a:t>
            </a:r>
            <a:r>
              <a:rPr lang="en-GB" sz="4400" i="1" dirty="0" err="1">
                <a:solidFill>
                  <a:schemeClr val="tx2"/>
                </a:solidFill>
                <a:latin typeface="+mj-lt"/>
              </a:rPr>
              <a:t>Boîte</a:t>
            </a:r>
            <a:r>
              <a:rPr lang="en-GB" sz="4400" i="1" dirty="0">
                <a:solidFill>
                  <a:schemeClr val="tx2"/>
                </a:solidFill>
                <a:latin typeface="+mj-lt"/>
              </a:rPr>
              <a:t> à Livres</a:t>
            </a:r>
            <a:endParaRPr lang="en-GB" sz="4400" dirty="0">
              <a:solidFill>
                <a:schemeClr val="tx2"/>
              </a:solidFill>
              <a:latin typeface="+mj-lt"/>
            </a:endParaRPr>
          </a:p>
          <a:p>
            <a:endParaRPr lang="en-CH" sz="44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AEA0E9-4A43-D7A9-9EEE-85400B39B4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7262" y="3156435"/>
            <a:ext cx="422029" cy="333368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3CFFABE5-EA65-F00F-D579-5F870C914106}"/>
              </a:ext>
            </a:extLst>
          </p:cNvPr>
          <p:cNvSpPr/>
          <p:nvPr/>
        </p:nvSpPr>
        <p:spPr>
          <a:xfrm>
            <a:off x="4450018" y="2946320"/>
            <a:ext cx="783960" cy="784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17835F4-BFB4-7F6E-CA55-0DDA609D13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5484" y="3156435"/>
            <a:ext cx="370606" cy="333367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ADFB5BD1-4F18-0B5C-D929-AED100AA6A3D}"/>
              </a:ext>
            </a:extLst>
          </p:cNvPr>
          <p:cNvSpPr/>
          <p:nvPr/>
        </p:nvSpPr>
        <p:spPr>
          <a:xfrm>
            <a:off x="8678985" y="1953896"/>
            <a:ext cx="783960" cy="784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6865297-C913-33CF-DC72-EF84C971F4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1713" y="2133598"/>
            <a:ext cx="346016" cy="425396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1AE086D-54B1-CD16-90B8-597B4FBE9B1E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3917482" y="3329393"/>
            <a:ext cx="37971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EF5B4C3A-4DB8-F4FF-F55D-6FECAF6FD5C6}"/>
              </a:ext>
            </a:extLst>
          </p:cNvPr>
          <p:cNvSpPr/>
          <p:nvPr/>
        </p:nvSpPr>
        <p:spPr>
          <a:xfrm>
            <a:off x="8679282" y="3793514"/>
            <a:ext cx="783960" cy="784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F136E2D-BCC1-52BB-206F-616BA58A4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8544" y="4003628"/>
            <a:ext cx="321369" cy="412063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DCA436A-C607-98BB-C060-EC3ED0D0F608}"/>
              </a:ext>
            </a:extLst>
          </p:cNvPr>
          <p:cNvCxnSpPr>
            <a:cxnSpLocks/>
          </p:cNvCxnSpPr>
          <p:nvPr/>
        </p:nvCxnSpPr>
        <p:spPr>
          <a:xfrm flipV="1">
            <a:off x="8291748" y="2836984"/>
            <a:ext cx="374715" cy="4939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375D7E2-BFB0-79F5-650B-CE42600134A0}"/>
              </a:ext>
            </a:extLst>
          </p:cNvPr>
          <p:cNvCxnSpPr>
            <a:cxnSpLocks/>
          </p:cNvCxnSpPr>
          <p:nvPr/>
        </p:nvCxnSpPr>
        <p:spPr>
          <a:xfrm>
            <a:off x="8296139" y="3325993"/>
            <a:ext cx="411714" cy="467521"/>
          </a:xfrm>
          <a:prstGeom prst="straightConnector1">
            <a:avLst/>
          </a:prstGeom>
          <a:ln w="38100">
            <a:solidFill>
              <a:schemeClr val="accent5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3AA90AF-DF1A-43CF-1B73-CBA94FC6593E}"/>
              </a:ext>
            </a:extLst>
          </p:cNvPr>
          <p:cNvCxnSpPr>
            <a:cxnSpLocks/>
          </p:cNvCxnSpPr>
          <p:nvPr/>
        </p:nvCxnSpPr>
        <p:spPr>
          <a:xfrm flipV="1">
            <a:off x="10705546" y="3002860"/>
            <a:ext cx="0" cy="653066"/>
          </a:xfrm>
          <a:prstGeom prst="straightConnector1">
            <a:avLst/>
          </a:prstGeom>
          <a:ln w="38100">
            <a:solidFill>
              <a:schemeClr val="accent5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09ABC57-CF4F-B8E9-35AA-1D6E8FFB0DD0}"/>
              </a:ext>
            </a:extLst>
          </p:cNvPr>
          <p:cNvCxnSpPr>
            <a:cxnSpLocks/>
          </p:cNvCxnSpPr>
          <p:nvPr/>
        </p:nvCxnSpPr>
        <p:spPr>
          <a:xfrm>
            <a:off x="8918544" y="5792814"/>
            <a:ext cx="37971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BB89229-E00F-4FBA-BB76-5CA1B20908F1}"/>
              </a:ext>
            </a:extLst>
          </p:cNvPr>
          <p:cNvCxnSpPr>
            <a:cxnSpLocks/>
          </p:cNvCxnSpPr>
          <p:nvPr/>
        </p:nvCxnSpPr>
        <p:spPr>
          <a:xfrm>
            <a:off x="8918544" y="6149930"/>
            <a:ext cx="379719" cy="0"/>
          </a:xfrm>
          <a:prstGeom prst="straightConnector1">
            <a:avLst/>
          </a:prstGeom>
          <a:ln w="38100">
            <a:solidFill>
              <a:schemeClr val="accent5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7533B40-DFA8-3FEC-8589-DAB350086F15}"/>
              </a:ext>
            </a:extLst>
          </p:cNvPr>
          <p:cNvSpPr txBox="1"/>
          <p:nvPr/>
        </p:nvSpPr>
        <p:spPr>
          <a:xfrm>
            <a:off x="9629000" y="1770325"/>
            <a:ext cx="2266014" cy="1151942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ctr" anchorCtr="1">
            <a:noAutofit/>
          </a:bodyPr>
          <a:lstStyle/>
          <a:p>
            <a:r>
              <a:rPr lang="en-GB" dirty="0"/>
              <a:t>Improved reading skills</a:t>
            </a:r>
          </a:p>
        </p:txBody>
      </p:sp>
    </p:spTree>
    <p:extLst>
      <p:ext uri="{BB962C8B-B14F-4D97-AF65-F5344CB8AC3E}">
        <p14:creationId xmlns:p14="http://schemas.microsoft.com/office/powerpoint/2010/main" val="2456618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0D065-C97C-2BDD-440E-8AD1D5DB4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D10670-7677-1F0F-5BE9-DAD7D9C13A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5400000" flipV="1">
            <a:off x="5430465" y="96466"/>
            <a:ext cx="6858003" cy="6665070"/>
          </a:xfrm>
          <a:blipFill dpi="0" rotWithShape="1">
            <a:blip r:embed="rId2"/>
            <a:srcRect/>
            <a:stretch>
              <a:fillRect l="-30121" t="4000" r="-49231" b="-25000"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7B1129-12E8-870A-5BC8-55F6019A85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931739" y="3771328"/>
            <a:ext cx="3267108" cy="308667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D7B16D1-CAF9-B2F2-94F9-409C6D35841D}"/>
              </a:ext>
            </a:extLst>
          </p:cNvPr>
          <p:cNvSpPr txBox="1"/>
          <p:nvPr/>
        </p:nvSpPr>
        <p:spPr>
          <a:xfrm>
            <a:off x="6930596" y="1362103"/>
            <a:ext cx="4728004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+mj-lt"/>
              </a:rPr>
              <a:t>What does this mean?</a:t>
            </a:r>
          </a:p>
          <a:p>
            <a:endParaRPr lang="en-GB" b="1" dirty="0">
              <a:solidFill>
                <a:schemeClr val="bg1"/>
              </a:solidFill>
              <a:latin typeface="+mj-lt"/>
            </a:endParaRPr>
          </a:p>
          <a:p>
            <a:r>
              <a:rPr lang="en-GB" dirty="0">
                <a:solidFill>
                  <a:schemeClr val="bg1"/>
                </a:solidFill>
                <a:latin typeface="+mj-lt"/>
              </a:rPr>
              <a:t>While it is essential to reduce the prevalence of child labour, it is equally important to prevent its harmful effects on children's development.</a:t>
            </a:r>
          </a:p>
          <a:p>
            <a:endParaRPr lang="en-GB" dirty="0">
              <a:solidFill>
                <a:schemeClr val="bg1"/>
              </a:solidFill>
              <a:latin typeface="+mj-lt"/>
            </a:endParaRPr>
          </a:p>
          <a:p>
            <a:r>
              <a:rPr lang="en-GB" dirty="0">
                <a:solidFill>
                  <a:schemeClr val="bg1"/>
                </a:solidFill>
                <a:latin typeface="+mj-lt"/>
              </a:rPr>
              <a:t>Creating a nurturing environment plays a key role in protecting children from the negative impacts of child labour. Initiatives like the </a:t>
            </a:r>
            <a:r>
              <a:rPr lang="en-GB" i="1" dirty="0" err="1">
                <a:solidFill>
                  <a:schemeClr val="bg1"/>
                </a:solidFill>
                <a:latin typeface="Corbel"/>
              </a:rPr>
              <a:t>Boîte</a:t>
            </a:r>
            <a:r>
              <a:rPr lang="en-GB" i="1" dirty="0">
                <a:solidFill>
                  <a:schemeClr val="bg1"/>
                </a:solidFill>
                <a:latin typeface="Corbel"/>
              </a:rPr>
              <a:t> à Livres </a:t>
            </a:r>
            <a:r>
              <a:rPr lang="en-GB" dirty="0">
                <a:solidFill>
                  <a:schemeClr val="bg1"/>
                </a:solidFill>
                <a:latin typeface="+mj-lt"/>
              </a:rPr>
              <a:t>are important for promoting children’s healthy development.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A80AC0-2162-A87D-B6CC-8F7050F39AA4}"/>
              </a:ext>
            </a:extLst>
          </p:cNvPr>
          <p:cNvSpPr txBox="1"/>
          <p:nvPr/>
        </p:nvSpPr>
        <p:spPr>
          <a:xfrm>
            <a:off x="678977" y="1892033"/>
            <a:ext cx="444803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2"/>
                </a:solidFill>
                <a:latin typeface="Corbel"/>
              </a:rPr>
              <a:t>Children's reading skills improved from borrowing books and attending the weekly reading workshops</a:t>
            </a:r>
          </a:p>
          <a:p>
            <a:endParaRPr lang="en-GB" dirty="0">
              <a:solidFill>
                <a:schemeClr val="tx2"/>
              </a:solidFill>
              <a:latin typeface="Corbel"/>
            </a:endParaRPr>
          </a:p>
          <a:p>
            <a:r>
              <a:rPr lang="en-GB" sz="1800" dirty="0">
                <a:solidFill>
                  <a:schemeClr val="tx2"/>
                </a:solidFill>
                <a:latin typeface="Corbel"/>
              </a:rPr>
              <a:t>Children's engagement in child labour did not change from participating in </a:t>
            </a:r>
            <a:r>
              <a:rPr lang="en-GB" sz="1800" i="1" dirty="0" err="1">
                <a:solidFill>
                  <a:schemeClr val="tx2"/>
                </a:solidFill>
                <a:latin typeface="Corbel"/>
              </a:rPr>
              <a:t>Boîte</a:t>
            </a:r>
            <a:r>
              <a:rPr lang="en-GB" sz="1800" i="1" dirty="0">
                <a:solidFill>
                  <a:schemeClr val="tx2"/>
                </a:solidFill>
                <a:latin typeface="Corbel"/>
              </a:rPr>
              <a:t> à Livres </a:t>
            </a:r>
            <a:r>
              <a:rPr lang="en-GB" sz="1800" dirty="0">
                <a:solidFill>
                  <a:schemeClr val="tx2"/>
                </a:solidFill>
                <a:latin typeface="Corbel"/>
              </a:rPr>
              <a:t>activities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593A13C-961C-BF85-C60B-8FE2C755E4C4}"/>
              </a:ext>
            </a:extLst>
          </p:cNvPr>
          <p:cNvCxnSpPr>
            <a:cxnSpLocks/>
          </p:cNvCxnSpPr>
          <p:nvPr/>
        </p:nvCxnSpPr>
        <p:spPr>
          <a:xfrm>
            <a:off x="427630" y="2087447"/>
            <a:ext cx="25134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BE578FD-885A-BF10-674B-E3EA800124E5}"/>
              </a:ext>
            </a:extLst>
          </p:cNvPr>
          <p:cNvCxnSpPr>
            <a:cxnSpLocks/>
          </p:cNvCxnSpPr>
          <p:nvPr/>
        </p:nvCxnSpPr>
        <p:spPr>
          <a:xfrm>
            <a:off x="454926" y="3181542"/>
            <a:ext cx="25134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9148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7">
            <a:extLst>
              <a:ext uri="{FF2B5EF4-FFF2-40B4-BE49-F238E27FC236}">
                <a16:creationId xmlns:a16="http://schemas.microsoft.com/office/drawing/2014/main" id="{71C9023F-6FA4-47D7-584C-5F0C138896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226"/>
          <a:stretch/>
        </p:blipFill>
        <p:spPr>
          <a:xfrm>
            <a:off x="3669633" y="-5"/>
            <a:ext cx="8698830" cy="6858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88673D-98C1-C447-BFB5-7E292733B4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5400000">
            <a:off x="446859" y="-470928"/>
            <a:ext cx="6858006" cy="7799854"/>
          </a:xfrm>
          <a:blipFill dpi="0"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lum bright="-20000" contrast="40000"/>
            </a:blip>
            <a:srcRect/>
            <a:stretch>
              <a:fillRect l="-22000" t="4000" r="-9000" b="-25000"/>
            </a:stretch>
          </a:blipFill>
          <a:ln>
            <a:noFill/>
          </a:ln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B9C01C-5E3C-AB7E-1BAF-AD6EFC9BC39D}"/>
              </a:ext>
            </a:extLst>
          </p:cNvPr>
          <p:cNvSpPr txBox="1">
            <a:spLocks/>
          </p:cNvSpPr>
          <p:nvPr/>
        </p:nvSpPr>
        <p:spPr>
          <a:xfrm>
            <a:off x="539999" y="1460274"/>
            <a:ext cx="6661470" cy="987225"/>
          </a:xfrm>
          <a:prstGeom prst="rect">
            <a:avLst/>
          </a:prstGeom>
        </p:spPr>
        <p:txBody>
          <a:bodyPr lIns="0" t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kern="1200">
                <a:solidFill>
                  <a:schemeClr val="bg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Recommendations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694380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7">
            <a:extLst>
              <a:ext uri="{FF2B5EF4-FFF2-40B4-BE49-F238E27FC236}">
                <a16:creationId xmlns:a16="http://schemas.microsoft.com/office/drawing/2014/main" id="{E04212BB-5998-D23B-1D21-BECD39B974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2275" y="-3"/>
            <a:ext cx="7959725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FB29D8-5093-C042-82DB-91CC26DBC5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5400000">
            <a:off x="-381001" y="381002"/>
            <a:ext cx="6858002" cy="60960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5DF2F2-738B-BB4C-919C-79202C80BF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906158"/>
            <a:ext cx="5098800" cy="794242"/>
          </a:xfrm>
        </p:spPr>
        <p:txBody>
          <a:bodyPr/>
          <a:lstStyle/>
          <a:p>
            <a:r>
              <a:rPr lang="en-US" sz="4400" dirty="0"/>
              <a:t>The</a:t>
            </a:r>
            <a:r>
              <a:rPr lang="en-US" sz="4400" i="1" dirty="0"/>
              <a:t> </a:t>
            </a:r>
            <a:r>
              <a:rPr lang="en-US" sz="4400" i="1" dirty="0" err="1"/>
              <a:t>Boîte</a:t>
            </a:r>
            <a:r>
              <a:rPr lang="en-US" sz="4400" i="1" dirty="0"/>
              <a:t> à Livres </a:t>
            </a:r>
            <a:r>
              <a:rPr lang="en-US" sz="4400" dirty="0"/>
              <a:t>reading club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5D514E0-A62F-9CC8-C666-DB7CFD087060}"/>
              </a:ext>
            </a:extLst>
          </p:cNvPr>
          <p:cNvSpPr txBox="1">
            <a:spLocks/>
          </p:cNvSpPr>
          <p:nvPr/>
        </p:nvSpPr>
        <p:spPr>
          <a:xfrm>
            <a:off x="1398235" y="2688050"/>
            <a:ext cx="3938040" cy="2809159"/>
          </a:xfrm>
          <a:prstGeom prst="rect">
            <a:avLst/>
          </a:prstGeom>
        </p:spPr>
        <p:txBody>
          <a:bodyPr lIns="0" tIns="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kern="1200">
                <a:solidFill>
                  <a:schemeClr val="bg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1800"/>
              </a:spcAft>
            </a:pPr>
            <a:r>
              <a:rPr lang="en-US" sz="2000" dirty="0">
                <a:latin typeface="+mn-lt"/>
              </a:rPr>
              <a:t>Children participate in weekly interactive workshops run by trained facilitators </a:t>
            </a:r>
            <a:endParaRPr lang="en-US" dirty="0"/>
          </a:p>
          <a:p>
            <a:pPr>
              <a:spcBef>
                <a:spcPts val="1200"/>
              </a:spcBef>
              <a:spcAft>
                <a:spcPts val="1800"/>
              </a:spcAft>
            </a:pPr>
            <a:r>
              <a:rPr lang="en-US" sz="2000" dirty="0">
                <a:latin typeface="+mn-lt"/>
              </a:rPr>
              <a:t>Children borrow books to read at home</a:t>
            </a:r>
            <a:endParaRPr lang="en-US" sz="2000" dirty="0">
              <a:latin typeface="+mn-lt"/>
              <a:cs typeface="Arial"/>
            </a:endParaRPr>
          </a:p>
          <a:p>
            <a:pPr>
              <a:spcBef>
                <a:spcPts val="1200"/>
              </a:spcBef>
              <a:spcAft>
                <a:spcPts val="1800"/>
              </a:spcAft>
            </a:pPr>
            <a:r>
              <a:rPr lang="en-US" sz="2000" dirty="0">
                <a:latin typeface="+mn-lt"/>
              </a:rPr>
              <a:t>Children participate in inter-community reading competitions to win prizes</a:t>
            </a:r>
            <a:endParaRPr lang="en-US" sz="2000" dirty="0">
              <a:latin typeface="+mn-lt"/>
              <a:cs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2E5EB69-5856-4A91-0D31-22ABB23C30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510" y="3969753"/>
            <a:ext cx="449462" cy="3550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5DCB832-A097-004A-4507-6F70B66A1A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895" y="4860063"/>
            <a:ext cx="286692" cy="39813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39BDE7A-C60B-F3FF-A4A3-B177A03BC1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094" y="2688050"/>
            <a:ext cx="602941" cy="4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91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A38664-87A1-ACC9-D7AD-E0E026448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24F5A4-E35F-9577-640F-6E2856755807}"/>
              </a:ext>
            </a:extLst>
          </p:cNvPr>
          <p:cNvSpPr txBox="1"/>
          <p:nvPr/>
        </p:nvSpPr>
        <p:spPr>
          <a:xfrm>
            <a:off x="2683094" y="1463514"/>
            <a:ext cx="8621801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Integrate a child labour component into the project design </a:t>
            </a:r>
          </a:p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Combining the </a:t>
            </a:r>
            <a:r>
              <a:rPr lang="en-GB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Boîte</a:t>
            </a:r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à Livres 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 awareness-raising on child labour would help caretakers connect the </a:t>
            </a:r>
            <a:r>
              <a:rPr lang="en-GB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Boîte</a:t>
            </a:r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à Livres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the fight against child labour, contributing to encouraging behaviour change. The awareness-raising messages should be positive and encouraging and should be addressed at caregivers and teachers.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81CB3C2-4310-2101-030F-5025B81FCB34}"/>
              </a:ext>
            </a:extLst>
          </p:cNvPr>
          <p:cNvSpPr/>
          <p:nvPr/>
        </p:nvSpPr>
        <p:spPr>
          <a:xfrm>
            <a:off x="1014666" y="1523679"/>
            <a:ext cx="1080000" cy="108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5353E6-C15A-2799-5907-0D052DA562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45" r="-500"/>
          <a:stretch/>
        </p:blipFill>
        <p:spPr>
          <a:xfrm flipH="1">
            <a:off x="1231155" y="1823401"/>
            <a:ext cx="671472" cy="48896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20D1178-933D-0045-5417-1FCAE5013BC0}"/>
              </a:ext>
            </a:extLst>
          </p:cNvPr>
          <p:cNvSpPr/>
          <p:nvPr/>
        </p:nvSpPr>
        <p:spPr>
          <a:xfrm>
            <a:off x="1018429" y="3642110"/>
            <a:ext cx="1080000" cy="108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2FCF78-2DC8-7CFE-11F3-3CD2D9111DCA}"/>
              </a:ext>
            </a:extLst>
          </p:cNvPr>
          <p:cNvSpPr txBox="1"/>
          <p:nvPr/>
        </p:nvSpPr>
        <p:spPr>
          <a:xfrm>
            <a:off x="2646700" y="3702595"/>
            <a:ext cx="8525054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Encourage everyone to participate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Involve cooperatives in mobilising farmers' children to take part in </a:t>
            </a:r>
            <a:r>
              <a:rPr lang="en-GB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Boîte</a:t>
            </a:r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à Livres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activities.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Address barriers to ensure that the youngest children and those with the greatest reading difficulties have the same access to </a:t>
            </a:r>
            <a:r>
              <a:rPr lang="en-GB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Boîte</a:t>
            </a:r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à Livres 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 those who have higher reading skills.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119107B-1B13-FF30-67B0-589F0F6E2E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1727" y="3897505"/>
            <a:ext cx="680900" cy="50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4444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E7822-9230-FA92-FC7F-3B03DEDD2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F01AC19B-5E1F-3A4F-800D-229D570F73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DB40E1D1-04D9-4735-DFC8-8408030C7B4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288867" y="6282266"/>
            <a:ext cx="1363133" cy="232832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fld id="{195136C2-F91B-FC4D-BB00-7A40DE45829C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04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1C1E3BB-6859-A50F-A5B8-DCD09A9A9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2BA38FBD-3776-0067-C240-E7C847C1A88A}"/>
              </a:ext>
            </a:extLst>
          </p:cNvPr>
          <p:cNvGrpSpPr/>
          <p:nvPr/>
        </p:nvGrpSpPr>
        <p:grpSpPr>
          <a:xfrm>
            <a:off x="5725130" y="1359367"/>
            <a:ext cx="6075214" cy="4139266"/>
            <a:chOff x="522012" y="1019291"/>
            <a:chExt cx="6075214" cy="4139266"/>
          </a:xfrm>
        </p:grpSpPr>
        <p:graphicFrame>
          <p:nvGraphicFramePr>
            <p:cNvPr id="3" name="Chart 2">
              <a:extLst>
                <a:ext uri="{FF2B5EF4-FFF2-40B4-BE49-F238E27FC236}">
                  <a16:creationId xmlns:a16="http://schemas.microsoft.com/office/drawing/2014/main" id="{622AC7B4-E663-D95E-EF2A-218FAB0A8E5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716278781"/>
                </p:ext>
              </p:extLst>
            </p:nvPr>
          </p:nvGraphicFramePr>
          <p:xfrm>
            <a:off x="554734" y="1067533"/>
            <a:ext cx="6042492" cy="393439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E6D9E0D6-306E-3EF2-15CA-0B4717E55EB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811029945"/>
                </p:ext>
              </p:extLst>
            </p:nvPr>
          </p:nvGraphicFramePr>
          <p:xfrm>
            <a:off x="522012" y="1019291"/>
            <a:ext cx="5879933" cy="413926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63426B4-3338-7328-FBA1-08BEC616A0DA}"/>
                </a:ext>
              </a:extLst>
            </p:cNvPr>
            <p:cNvSpPr txBox="1"/>
            <p:nvPr/>
          </p:nvSpPr>
          <p:spPr>
            <a:xfrm>
              <a:off x="921172" y="4016397"/>
              <a:ext cx="68410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Reading</a:t>
              </a:r>
              <a:endParaRPr lang="en-CH" sz="9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7515F9A-06EA-A74E-29FA-F02855C424E5}"/>
                </a:ext>
              </a:extLst>
            </p:cNvPr>
            <p:cNvSpPr txBox="1"/>
            <p:nvPr/>
          </p:nvSpPr>
          <p:spPr>
            <a:xfrm>
              <a:off x="1605278" y="4016397"/>
              <a:ext cx="68410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Syllable</a:t>
              </a:r>
              <a:endParaRPr lang="en-CH" sz="9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974941-F500-2880-E97A-933377D7FDC2}"/>
                </a:ext>
              </a:extLst>
            </p:cNvPr>
            <p:cNvSpPr txBox="1"/>
            <p:nvPr/>
          </p:nvSpPr>
          <p:spPr>
            <a:xfrm>
              <a:off x="2292770" y="4016397"/>
              <a:ext cx="68410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Word</a:t>
              </a:r>
              <a:endParaRPr lang="en-CH" sz="9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63E665E-3F9E-9009-8D0D-3059DACDA5C6}"/>
                </a:ext>
              </a:extLst>
            </p:cNvPr>
            <p:cNvSpPr txBox="1"/>
            <p:nvPr/>
          </p:nvSpPr>
          <p:spPr>
            <a:xfrm>
              <a:off x="2919796" y="4016396"/>
              <a:ext cx="74457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Sentence</a:t>
              </a:r>
              <a:endParaRPr lang="en-CH" sz="9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D15CC41-E9FC-1A13-5B04-724CFD7A1B50}"/>
                </a:ext>
              </a:extLst>
            </p:cNvPr>
            <p:cNvSpPr txBox="1"/>
            <p:nvPr/>
          </p:nvSpPr>
          <p:spPr>
            <a:xfrm>
              <a:off x="3515954" y="4012136"/>
              <a:ext cx="87912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Paragraph 1</a:t>
              </a:r>
              <a:endParaRPr lang="en-CH" sz="9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1F49B8C-2388-9C3D-F03B-DE3F2C928257}"/>
                </a:ext>
              </a:extLst>
            </p:cNvPr>
            <p:cNvSpPr txBox="1"/>
            <p:nvPr/>
          </p:nvSpPr>
          <p:spPr>
            <a:xfrm>
              <a:off x="4246656" y="4023703"/>
              <a:ext cx="87912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Paragraph 2</a:t>
              </a:r>
              <a:endParaRPr lang="en-CH" sz="9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F9A6F09-28E5-F26F-A73D-7EDF3CD6FB2D}"/>
                </a:ext>
              </a:extLst>
            </p:cNvPr>
            <p:cNvSpPr txBox="1"/>
            <p:nvPr/>
          </p:nvSpPr>
          <p:spPr>
            <a:xfrm>
              <a:off x="4930762" y="4023170"/>
              <a:ext cx="87912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Summary 1</a:t>
              </a:r>
              <a:endParaRPr lang="en-CH" sz="9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A9C3673-6BCE-DBF7-DC70-7D6FCB8F4AFE}"/>
                </a:ext>
              </a:extLst>
            </p:cNvPr>
            <p:cNvSpPr txBox="1"/>
            <p:nvPr/>
          </p:nvSpPr>
          <p:spPr>
            <a:xfrm>
              <a:off x="5629309" y="4025905"/>
              <a:ext cx="87912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Summary 2</a:t>
              </a:r>
              <a:endParaRPr lang="en-CH" sz="9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6A65D02-4ED4-8EA3-B00A-631AD3836A3D}"/>
                </a:ext>
              </a:extLst>
            </p:cNvPr>
            <p:cNvSpPr/>
            <p:nvPr/>
          </p:nvSpPr>
          <p:spPr>
            <a:xfrm>
              <a:off x="1070185" y="4447462"/>
              <a:ext cx="72000" cy="72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94AEB53-F63C-501A-B861-61D58D7E6729}"/>
                </a:ext>
              </a:extLst>
            </p:cNvPr>
            <p:cNvSpPr/>
            <p:nvPr/>
          </p:nvSpPr>
          <p:spPr>
            <a:xfrm>
              <a:off x="1071065" y="4700929"/>
              <a:ext cx="72000" cy="72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D982AC8-0039-88CE-0E0F-42D5C7FC6D0D}"/>
                </a:ext>
              </a:extLst>
            </p:cNvPr>
            <p:cNvSpPr/>
            <p:nvPr/>
          </p:nvSpPr>
          <p:spPr>
            <a:xfrm>
              <a:off x="2427170" y="4447462"/>
              <a:ext cx="72000" cy="7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A6E6EC0-7923-47C5-DC96-A0CD17AB6AF7}"/>
                </a:ext>
              </a:extLst>
            </p:cNvPr>
            <p:cNvSpPr/>
            <p:nvPr/>
          </p:nvSpPr>
          <p:spPr>
            <a:xfrm>
              <a:off x="2427170" y="4700929"/>
              <a:ext cx="72000" cy="72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EBEFA6C-E598-B9A0-6D63-8AB9E63DD80C}"/>
                </a:ext>
              </a:extLst>
            </p:cNvPr>
            <p:cNvSpPr txBox="1"/>
            <p:nvPr/>
          </p:nvSpPr>
          <p:spPr>
            <a:xfrm>
              <a:off x="1106184" y="4358663"/>
              <a:ext cx="11831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Control - Baseline </a:t>
              </a:r>
              <a:endParaRPr lang="en-CH" sz="9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9346183-A625-E53C-0D48-ECEF91BCE5BB}"/>
                </a:ext>
              </a:extLst>
            </p:cNvPr>
            <p:cNvSpPr txBox="1"/>
            <p:nvPr/>
          </p:nvSpPr>
          <p:spPr>
            <a:xfrm>
              <a:off x="1114906" y="4618387"/>
              <a:ext cx="111698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Control - Endline</a:t>
              </a:r>
              <a:endParaRPr lang="en-CH" sz="9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FAD99D7-DC78-C118-D6B6-A6300F257B22}"/>
                </a:ext>
              </a:extLst>
            </p:cNvPr>
            <p:cNvSpPr txBox="1"/>
            <p:nvPr/>
          </p:nvSpPr>
          <p:spPr>
            <a:xfrm>
              <a:off x="2499170" y="4371978"/>
              <a:ext cx="132044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Treatment - Baseline </a:t>
              </a:r>
              <a:endParaRPr lang="en-CH" sz="9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70CEAD0-4EFC-4BBD-8047-89DFD50A7F5E}"/>
                </a:ext>
              </a:extLst>
            </p:cNvPr>
            <p:cNvSpPr txBox="1"/>
            <p:nvPr/>
          </p:nvSpPr>
          <p:spPr>
            <a:xfrm>
              <a:off x="2499170" y="4613909"/>
              <a:ext cx="132044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Treatment - Endline</a:t>
              </a:r>
              <a:endParaRPr lang="en-CH" sz="9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96F20AD-4B24-DA10-A15F-3C55E884E0FE}"/>
              </a:ext>
            </a:extLst>
          </p:cNvPr>
          <p:cNvGrpSpPr/>
          <p:nvPr/>
        </p:nvGrpSpPr>
        <p:grpSpPr>
          <a:xfrm>
            <a:off x="391656" y="1643873"/>
            <a:ext cx="4892569" cy="3469132"/>
            <a:chOff x="6864507" y="1124453"/>
            <a:chExt cx="4892569" cy="346913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715A0BB-F896-B9C0-AD33-941E7C06EFA6}"/>
                </a:ext>
              </a:extLst>
            </p:cNvPr>
            <p:cNvSpPr/>
            <p:nvPr/>
          </p:nvSpPr>
          <p:spPr>
            <a:xfrm>
              <a:off x="6864507" y="1408853"/>
              <a:ext cx="4892569" cy="31847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181B4B1-25CD-7D7F-3DD0-2937635A6CA9}"/>
                </a:ext>
              </a:extLst>
            </p:cNvPr>
            <p:cNvSpPr txBox="1"/>
            <p:nvPr/>
          </p:nvSpPr>
          <p:spPr>
            <a:xfrm>
              <a:off x="7128794" y="2121471"/>
              <a:ext cx="4288707" cy="206210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>
                  <a:solidFill>
                    <a:schemeClr val="tx2"/>
                  </a:solidFill>
                  <a:effectLst/>
                </a:rPr>
                <a:t>At the beginning, all students had similar reading skills, but the treatment group showed a significant improvement in their reading abilities at endline.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sz="1600" dirty="0">
                <a:solidFill>
                  <a:schemeClr val="tx2"/>
                </a:solidFill>
                <a:effectLst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>
                  <a:solidFill>
                    <a:schemeClr val="tx2"/>
                  </a:solidFill>
                  <a:cs typeface="Arial"/>
                </a:rPr>
                <a:t>An additional 20% of students in treatment schools passed all the reading tests (compared to control)</a:t>
              </a:r>
              <a:endParaRPr lang="en-GB" sz="1600" dirty="0">
                <a:solidFill>
                  <a:schemeClr val="tx2"/>
                </a:solidFill>
                <a:effectLst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5DA2391-7620-6430-539F-186861C7E2EE}"/>
                </a:ext>
              </a:extLst>
            </p:cNvPr>
            <p:cNvSpPr/>
            <p:nvPr/>
          </p:nvSpPr>
          <p:spPr>
            <a:xfrm>
              <a:off x="7132647" y="1124453"/>
              <a:ext cx="568960" cy="568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pic>
          <p:nvPicPr>
            <p:cNvPr id="38" name="Picture 37" descr="A white light bulb with lines on it&#10;&#10;Description automatically generated">
              <a:extLst>
                <a:ext uri="{FF2B5EF4-FFF2-40B4-BE49-F238E27FC236}">
                  <a16:creationId xmlns:a16="http://schemas.microsoft.com/office/drawing/2014/main" id="{50968EC8-C410-B0C5-CDC3-0E005DE05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54566" y="1238030"/>
              <a:ext cx="316966" cy="330404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92F9204-2065-7B6A-98DF-B4F938F6B3AB}"/>
              </a:ext>
            </a:extLst>
          </p:cNvPr>
          <p:cNvSpPr txBox="1"/>
          <p:nvPr/>
        </p:nvSpPr>
        <p:spPr>
          <a:xfrm>
            <a:off x="6783264" y="1643873"/>
            <a:ext cx="39916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H" sz="1600" dirty="0">
                <a:solidFill>
                  <a:schemeClr val="tx2"/>
                </a:solidFill>
              </a:rPr>
              <a:t>Average reading score by category</a:t>
            </a:r>
          </a:p>
        </p:txBody>
      </p:sp>
    </p:spTree>
    <p:extLst>
      <p:ext uri="{BB962C8B-B14F-4D97-AF65-F5344CB8AC3E}">
        <p14:creationId xmlns:p14="http://schemas.microsoft.com/office/powerpoint/2010/main" val="12718571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054380-09FD-EF12-BD0E-80ECA5147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E7DBEF2-5C93-9EDD-FE85-5A79E03E2BFC}"/>
              </a:ext>
            </a:extLst>
          </p:cNvPr>
          <p:cNvSpPr txBox="1"/>
          <p:nvPr/>
        </p:nvSpPr>
        <p:spPr>
          <a:xfrm>
            <a:off x="6590452" y="1117871"/>
            <a:ext cx="472800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>
                <a:solidFill>
                  <a:schemeClr val="accent3"/>
                </a:solidFill>
                <a:latin typeface="+mj-lt"/>
              </a:rPr>
              <a:t>…but the reading skills of the treatment group increased significantly at endline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C3930D-F94F-69C5-7DDB-41B3A89F0BE8}"/>
              </a:ext>
            </a:extLst>
          </p:cNvPr>
          <p:cNvSpPr txBox="1"/>
          <p:nvPr/>
        </p:nvSpPr>
        <p:spPr>
          <a:xfrm>
            <a:off x="632021" y="1117870"/>
            <a:ext cx="472800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+mj-lt"/>
              </a:rPr>
              <a:t>Reading skills were similar for all students at baseline…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EC3A99-6605-8858-3DA3-94E31D0BCFCA}"/>
              </a:ext>
            </a:extLst>
          </p:cNvPr>
          <p:cNvSpPr txBox="1"/>
          <p:nvPr/>
        </p:nvSpPr>
        <p:spPr>
          <a:xfrm>
            <a:off x="7159903" y="5722503"/>
            <a:ext cx="45053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accent4"/>
                </a:solidFill>
                <a:latin typeface="+mj-lt"/>
                <a:cs typeface="Arial"/>
              </a:rPr>
              <a:t>An additional 20% of students in treatment schools passed all the reading tests (compared to control)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AD44BE0-FB2C-DF76-77F5-CFA3BCF71896}"/>
              </a:ext>
            </a:extLst>
          </p:cNvPr>
          <p:cNvSpPr/>
          <p:nvPr/>
        </p:nvSpPr>
        <p:spPr>
          <a:xfrm>
            <a:off x="6536758" y="5722503"/>
            <a:ext cx="568960" cy="568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29" name="Picture 28" descr="A white light bulb with lines on it&#10;&#10;Description automatically generated">
            <a:extLst>
              <a:ext uri="{FF2B5EF4-FFF2-40B4-BE49-F238E27FC236}">
                <a16:creationId xmlns:a16="http://schemas.microsoft.com/office/drawing/2014/main" id="{0DC468E9-94BA-E3AF-53EC-152528801E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8677" y="5836080"/>
            <a:ext cx="316966" cy="33040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C09D22C-8C1A-543F-D395-E90ED7B525F9}"/>
              </a:ext>
            </a:extLst>
          </p:cNvPr>
          <p:cNvGrpSpPr/>
          <p:nvPr/>
        </p:nvGrpSpPr>
        <p:grpSpPr>
          <a:xfrm>
            <a:off x="350635" y="1973654"/>
            <a:ext cx="5733202" cy="3766224"/>
            <a:chOff x="350635" y="1973654"/>
            <a:chExt cx="5733202" cy="3766224"/>
          </a:xfrm>
        </p:grpSpPr>
        <p:graphicFrame>
          <p:nvGraphicFramePr>
            <p:cNvPr id="19" name="Graphique 4">
              <a:extLst>
                <a:ext uri="{FF2B5EF4-FFF2-40B4-BE49-F238E27FC236}">
                  <a16:creationId xmlns:a16="http://schemas.microsoft.com/office/drawing/2014/main" id="{B2178517-3BD3-3A89-3CFD-0ADB7AA2F2DC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38847472"/>
                </p:ext>
              </p:extLst>
            </p:nvPr>
          </p:nvGraphicFramePr>
          <p:xfrm>
            <a:off x="350635" y="1973654"/>
            <a:ext cx="5733202" cy="376622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A6E7A35-8992-6A03-33D9-BC9100F85595}"/>
                </a:ext>
              </a:extLst>
            </p:cNvPr>
            <p:cNvSpPr txBox="1"/>
            <p:nvPr/>
          </p:nvSpPr>
          <p:spPr>
            <a:xfrm rot="18978005">
              <a:off x="3302222" y="4789607"/>
              <a:ext cx="873309" cy="253916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Summary 1</a:t>
              </a:r>
              <a:endParaRPr lang="en-CH" sz="1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3EDB19A-83F2-D2F7-5807-B7EB25EF4483}"/>
                </a:ext>
              </a:extLst>
            </p:cNvPr>
            <p:cNvSpPr txBox="1"/>
            <p:nvPr/>
          </p:nvSpPr>
          <p:spPr>
            <a:xfrm rot="18978005">
              <a:off x="3719271" y="4787900"/>
              <a:ext cx="873309" cy="253916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Summary 2</a:t>
              </a:r>
              <a:endParaRPr lang="en-CH" sz="1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7B4915A-5F6D-3701-E107-25EBD3438899}"/>
              </a:ext>
            </a:extLst>
          </p:cNvPr>
          <p:cNvGrpSpPr/>
          <p:nvPr/>
        </p:nvGrpSpPr>
        <p:grpSpPr>
          <a:xfrm>
            <a:off x="6319519" y="2397728"/>
            <a:ext cx="5733201" cy="2888086"/>
            <a:chOff x="6319519" y="2397728"/>
            <a:chExt cx="5733201" cy="2888086"/>
          </a:xfrm>
        </p:grpSpPr>
        <p:graphicFrame>
          <p:nvGraphicFramePr>
            <p:cNvPr id="20" name="Graphique 4">
              <a:extLst>
                <a:ext uri="{FF2B5EF4-FFF2-40B4-BE49-F238E27FC236}">
                  <a16:creationId xmlns:a16="http://schemas.microsoft.com/office/drawing/2014/main" id="{FFE9F1F9-F208-BE06-C82B-55045F278903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286076349"/>
                </p:ext>
              </p:extLst>
            </p:nvPr>
          </p:nvGraphicFramePr>
          <p:xfrm>
            <a:off x="6319519" y="2397728"/>
            <a:ext cx="5733201" cy="288808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38CC685-B0B6-E8A0-67B0-C9644E20FBDE}"/>
                </a:ext>
              </a:extLst>
            </p:cNvPr>
            <p:cNvSpPr txBox="1"/>
            <p:nvPr/>
          </p:nvSpPr>
          <p:spPr>
            <a:xfrm rot="18952115">
              <a:off x="9377751" y="4789606"/>
              <a:ext cx="873309" cy="253916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Summary 1</a:t>
              </a:r>
              <a:endParaRPr lang="en-CH" sz="1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CDCB169-518C-7186-6389-90CFA71B0839}"/>
                </a:ext>
              </a:extLst>
            </p:cNvPr>
            <p:cNvSpPr txBox="1"/>
            <p:nvPr/>
          </p:nvSpPr>
          <p:spPr>
            <a:xfrm rot="18978005">
              <a:off x="9904660" y="4791312"/>
              <a:ext cx="873309" cy="253916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Summary 2</a:t>
              </a:r>
              <a:endParaRPr lang="en-CH" sz="1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1517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4E512-725A-F9DD-475C-A9B391DB0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7">
            <a:extLst>
              <a:ext uri="{FF2B5EF4-FFF2-40B4-BE49-F238E27FC236}">
                <a16:creationId xmlns:a16="http://schemas.microsoft.com/office/drawing/2014/main" id="{00EB5489-41F6-C204-B6BD-3BDB17A1CD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67914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34B144-E25B-51B3-84DB-404DCD69E4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16200000" flipH="1">
            <a:off x="5714999" y="381002"/>
            <a:ext cx="6858002" cy="60960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B23BD6-898F-13C4-9AD8-F522E536C3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81534" y="906158"/>
            <a:ext cx="5098800" cy="794242"/>
          </a:xfrm>
        </p:spPr>
        <p:txBody>
          <a:bodyPr/>
          <a:lstStyle/>
          <a:p>
            <a:r>
              <a:rPr lang="en-US" sz="4400" dirty="0"/>
              <a:t>Project overview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3539D1E-FEFD-4FD4-EB16-1AF5B395A7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0690" y="2917506"/>
            <a:ext cx="470041" cy="4700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EC83B42-3ED6-D0DB-13D0-C164621118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0690" y="3865813"/>
            <a:ext cx="543846" cy="34143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F29357-A730-4F3F-CE0F-BCC9EB094A9D}"/>
              </a:ext>
            </a:extLst>
          </p:cNvPr>
          <p:cNvSpPr txBox="1">
            <a:spLocks/>
          </p:cNvSpPr>
          <p:nvPr/>
        </p:nvSpPr>
        <p:spPr>
          <a:xfrm>
            <a:off x="7719557" y="2157974"/>
            <a:ext cx="4133777" cy="2542052"/>
          </a:xfrm>
          <a:prstGeom prst="rect">
            <a:avLst/>
          </a:prstGeom>
        </p:spPr>
        <p:txBody>
          <a:bodyPr lIns="0" tIns="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kern="1200">
                <a:solidFill>
                  <a:schemeClr val="bg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GB" sz="2000" dirty="0">
                <a:latin typeface="+mn-lt"/>
              </a:rPr>
              <a:t>Improve children’s reading skills</a:t>
            </a:r>
          </a:p>
          <a:p>
            <a:pPr>
              <a:spcBef>
                <a:spcPts val="1200"/>
              </a:spcBef>
            </a:pPr>
            <a:endParaRPr lang="en-GB" sz="2000" dirty="0">
              <a:latin typeface="+mn-lt"/>
            </a:endParaRPr>
          </a:p>
          <a:p>
            <a:pPr>
              <a:spcBef>
                <a:spcPts val="1200"/>
              </a:spcBef>
            </a:pPr>
            <a:r>
              <a:rPr lang="en-GB" sz="2000" dirty="0">
                <a:latin typeface="+mn-lt"/>
              </a:rPr>
              <a:t>January 2023 – 2024</a:t>
            </a:r>
          </a:p>
          <a:p>
            <a:pPr>
              <a:spcBef>
                <a:spcPts val="1200"/>
              </a:spcBef>
            </a:pPr>
            <a:endParaRPr lang="en-GB" sz="2000" dirty="0">
              <a:latin typeface="+mn-lt"/>
            </a:endParaRPr>
          </a:p>
          <a:p>
            <a:pPr>
              <a:spcBef>
                <a:spcPts val="1200"/>
              </a:spcBef>
            </a:pPr>
            <a:r>
              <a:rPr lang="en-GB" sz="2000" dirty="0">
                <a:latin typeface="+mn-lt"/>
              </a:rPr>
              <a:t>33 </a:t>
            </a:r>
            <a:r>
              <a:rPr lang="en-GB" sz="2000" i="1" dirty="0" err="1">
                <a:latin typeface="+mn-lt"/>
              </a:rPr>
              <a:t>Boîte</a:t>
            </a:r>
            <a:r>
              <a:rPr lang="en-GB" sz="2000" i="1" dirty="0">
                <a:latin typeface="+mn-lt"/>
              </a:rPr>
              <a:t> à Livres </a:t>
            </a:r>
            <a:r>
              <a:rPr lang="en-GB" sz="2000" dirty="0">
                <a:latin typeface="+mn-lt"/>
              </a:rPr>
              <a:t>in 33 primary schools in cocoa-growing communities in Cote d’Ivoire</a:t>
            </a:r>
          </a:p>
          <a:p>
            <a:pPr>
              <a:spcBef>
                <a:spcPts val="600"/>
              </a:spcBef>
            </a:pPr>
            <a:endParaRPr lang="en-GB" sz="2000" dirty="0">
              <a:latin typeface="+mj-lt"/>
            </a:endParaRPr>
          </a:p>
        </p:txBody>
      </p:sp>
      <p:pic>
        <p:nvPicPr>
          <p:cNvPr id="7" name="Graphic 6" descr="Bullseye with solid fill">
            <a:extLst>
              <a:ext uri="{FF2B5EF4-FFF2-40B4-BE49-F238E27FC236}">
                <a16:creationId xmlns:a16="http://schemas.microsoft.com/office/drawing/2014/main" id="{5E27914C-EBE0-1B83-0E52-A1E71BD163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75497" y="1984876"/>
            <a:ext cx="621679" cy="62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573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22D270A7-9FF2-5CCE-8E4A-10123E467FF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1805372D-16BF-8280-3EDA-54701CED79C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288867" y="6282266"/>
            <a:ext cx="1363133" cy="232832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fld id="{195136C2-F91B-FC4D-BB00-7A40DE45829C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984A38-8C9F-4F3E-A2FC-217722287AE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2641" y="416370"/>
            <a:ext cx="4307767" cy="2257862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E7C756F-3A42-7166-EE6B-C4071BD4F7AD}"/>
              </a:ext>
            </a:extLst>
          </p:cNvPr>
          <p:cNvSpPr txBox="1">
            <a:spLocks/>
          </p:cNvSpPr>
          <p:nvPr/>
        </p:nvSpPr>
        <p:spPr>
          <a:xfrm>
            <a:off x="730192" y="785648"/>
            <a:ext cx="3780868" cy="1519305"/>
          </a:xfrm>
          <a:prstGeom prst="rect">
            <a:avLst/>
          </a:prstGeom>
        </p:spPr>
        <p:txBody>
          <a:bodyPr lIns="0" tIns="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kern="1200">
                <a:solidFill>
                  <a:schemeClr val="bg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GB" sz="2400" b="1" dirty="0">
                <a:latin typeface="+mj-lt"/>
              </a:rPr>
              <a:t>Research question</a:t>
            </a:r>
          </a:p>
          <a:p>
            <a:pPr>
              <a:spcBef>
                <a:spcPts val="600"/>
              </a:spcBef>
            </a:pPr>
            <a:r>
              <a:rPr lang="en-GB" sz="2000" dirty="0">
                <a:latin typeface="+mj-lt"/>
              </a:rPr>
              <a:t>Is this approach effective in improving children’s reading skills and protecting them from child labour?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D5DA1F-AA21-3058-B630-B321B96BBD9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19508" y="4741332"/>
            <a:ext cx="4784650" cy="1914649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BD1E468-D88F-AC28-C142-7D30596A897B}"/>
              </a:ext>
            </a:extLst>
          </p:cNvPr>
          <p:cNvSpPr txBox="1">
            <a:spLocks/>
          </p:cNvSpPr>
          <p:nvPr/>
        </p:nvSpPr>
        <p:spPr>
          <a:xfrm>
            <a:off x="7478922" y="5046208"/>
            <a:ext cx="4265822" cy="1236058"/>
          </a:xfrm>
          <a:prstGeom prst="rect">
            <a:avLst/>
          </a:prstGeom>
        </p:spPr>
        <p:txBody>
          <a:bodyPr lIns="0" t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kern="1200">
                <a:solidFill>
                  <a:schemeClr val="bg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GB" sz="2400" b="1" dirty="0">
                <a:latin typeface="+mj-lt"/>
              </a:rPr>
              <a:t>Research method</a:t>
            </a:r>
          </a:p>
          <a:p>
            <a:pPr>
              <a:spcBef>
                <a:spcPts val="600"/>
              </a:spcBef>
            </a:pPr>
            <a:r>
              <a:rPr lang="en-GB" sz="2000" dirty="0"/>
              <a:t>This research used a longitudinal study to compare 33 treatment and 33 control schools with similar characteristics.</a:t>
            </a:r>
            <a:endParaRPr lang="en-GB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166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:a16="http://schemas.microsoft.com/office/drawing/2014/main" id="{2D165FB1-1901-9A6A-E45B-38F0463BE1D2}"/>
              </a:ext>
            </a:extLst>
          </p:cNvPr>
          <p:cNvSpPr/>
          <p:nvPr/>
        </p:nvSpPr>
        <p:spPr>
          <a:xfrm>
            <a:off x="867508" y="3315766"/>
            <a:ext cx="783960" cy="784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69E2A5-897F-31E6-C2F4-784882B32A5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5136C2-F91B-FC4D-BB00-7A40DE45829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5EF2E-075B-162D-C235-BFA6300789F6}"/>
              </a:ext>
            </a:extLst>
          </p:cNvPr>
          <p:cNvSpPr txBox="1"/>
          <p:nvPr/>
        </p:nvSpPr>
        <p:spPr>
          <a:xfrm>
            <a:off x="1651468" y="3122868"/>
            <a:ext cx="2266014" cy="1151942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ctr" anchorCtr="1">
            <a:noAutofit/>
          </a:bodyPr>
          <a:lstStyle/>
          <a:p>
            <a:r>
              <a:rPr lang="en-GB" i="1" dirty="0" err="1"/>
              <a:t>Boîte</a:t>
            </a:r>
            <a:r>
              <a:rPr lang="en-GB" i="1" dirty="0"/>
              <a:t> à Livres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267E0E-8B57-61E4-E725-1F3B287260F3}"/>
              </a:ext>
            </a:extLst>
          </p:cNvPr>
          <p:cNvSpPr txBox="1"/>
          <p:nvPr/>
        </p:nvSpPr>
        <p:spPr>
          <a:xfrm>
            <a:off x="5271962" y="3044120"/>
            <a:ext cx="3002558" cy="1373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ctr" anchorCtr="1">
            <a:noAutofit/>
          </a:bodyPr>
          <a:lstStyle/>
          <a:p>
            <a:r>
              <a:rPr lang="en-GB" dirty="0"/>
              <a:t>Children’s participation in workshops and increased reading activities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339639-7B17-6CD5-3337-695808E202AC}"/>
              </a:ext>
            </a:extLst>
          </p:cNvPr>
          <p:cNvSpPr txBox="1"/>
          <p:nvPr/>
        </p:nvSpPr>
        <p:spPr>
          <a:xfrm>
            <a:off x="9515231" y="2163824"/>
            <a:ext cx="2266014" cy="1151942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ctr" anchorCtr="1">
            <a:noAutofit/>
          </a:bodyPr>
          <a:lstStyle/>
          <a:p>
            <a:r>
              <a:rPr lang="en-GB" dirty="0"/>
              <a:t>Improved reading skills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26F7F6-A339-CEC0-7040-2839B5E0672E}"/>
              </a:ext>
            </a:extLst>
          </p:cNvPr>
          <p:cNvSpPr txBox="1"/>
          <p:nvPr/>
        </p:nvSpPr>
        <p:spPr>
          <a:xfrm>
            <a:off x="9629000" y="4003134"/>
            <a:ext cx="2266014" cy="1151942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ctr" anchorCtr="1">
            <a:noAutofit/>
          </a:bodyPr>
          <a:lstStyle/>
          <a:p>
            <a:r>
              <a:rPr lang="en-GB" dirty="0"/>
              <a:t>Reduced time spent working in the fields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8410F7-3BF4-89AA-AA37-70F540499E23}"/>
              </a:ext>
            </a:extLst>
          </p:cNvPr>
          <p:cNvSpPr txBox="1"/>
          <p:nvPr/>
        </p:nvSpPr>
        <p:spPr>
          <a:xfrm>
            <a:off x="757979" y="930031"/>
            <a:ext cx="68307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tx2"/>
                </a:solidFill>
                <a:latin typeface="+mj-lt"/>
              </a:rPr>
              <a:t>Theory of change of the </a:t>
            </a:r>
            <a:r>
              <a:rPr lang="en-GB" sz="4400" i="1" dirty="0" err="1">
                <a:solidFill>
                  <a:schemeClr val="tx2"/>
                </a:solidFill>
                <a:latin typeface="+mj-lt"/>
              </a:rPr>
              <a:t>Boîte</a:t>
            </a:r>
            <a:r>
              <a:rPr lang="en-GB" sz="4400" i="1" dirty="0">
                <a:solidFill>
                  <a:schemeClr val="tx2"/>
                </a:solidFill>
                <a:latin typeface="+mj-lt"/>
              </a:rPr>
              <a:t> à Livres </a:t>
            </a:r>
            <a:r>
              <a:rPr lang="en-GB" sz="4400" dirty="0">
                <a:solidFill>
                  <a:schemeClr val="tx2"/>
                </a:solidFill>
                <a:latin typeface="+mj-lt"/>
              </a:rPr>
              <a:t>project </a:t>
            </a:r>
            <a:endParaRPr lang="en-CH" sz="44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996E332-D2BF-7841-AE93-1360F439C5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7262" y="3525881"/>
            <a:ext cx="422029" cy="333368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57954CEC-BB49-CEFF-D2F2-E4A350C04D87}"/>
              </a:ext>
            </a:extLst>
          </p:cNvPr>
          <p:cNvSpPr/>
          <p:nvPr/>
        </p:nvSpPr>
        <p:spPr>
          <a:xfrm>
            <a:off x="4450018" y="3315766"/>
            <a:ext cx="783960" cy="784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B322834-9DED-F2CD-2F1C-D3DE973A26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5484" y="3525881"/>
            <a:ext cx="370606" cy="333367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7F6C26CB-77EF-CF8B-430B-816932ED2259}"/>
              </a:ext>
            </a:extLst>
          </p:cNvPr>
          <p:cNvSpPr/>
          <p:nvPr/>
        </p:nvSpPr>
        <p:spPr>
          <a:xfrm>
            <a:off x="8678985" y="2323342"/>
            <a:ext cx="783960" cy="784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BCD2EF8-3F4C-FD34-04A3-6351EAEAFD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1713" y="2503044"/>
            <a:ext cx="346016" cy="425396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08C9B32-9166-BFD2-C9A3-774A0F4DB7C6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3917482" y="3698839"/>
            <a:ext cx="37971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7D3C0565-4548-7C66-E7C5-728325C0C36F}"/>
              </a:ext>
            </a:extLst>
          </p:cNvPr>
          <p:cNvSpPr/>
          <p:nvPr/>
        </p:nvSpPr>
        <p:spPr>
          <a:xfrm>
            <a:off x="8679282" y="4162960"/>
            <a:ext cx="783960" cy="784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58F4BE1-ADFC-BE38-1251-39A31B0CF5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8544" y="4373074"/>
            <a:ext cx="321369" cy="412063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57ECB1B-525B-FD3B-8E65-770D8FBA590E}"/>
              </a:ext>
            </a:extLst>
          </p:cNvPr>
          <p:cNvCxnSpPr>
            <a:cxnSpLocks/>
          </p:cNvCxnSpPr>
          <p:nvPr/>
        </p:nvCxnSpPr>
        <p:spPr>
          <a:xfrm flipV="1">
            <a:off x="8291748" y="3206430"/>
            <a:ext cx="374715" cy="4939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CEF1F10-4AF6-D720-2032-4F68E95F5271}"/>
              </a:ext>
            </a:extLst>
          </p:cNvPr>
          <p:cNvCxnSpPr>
            <a:cxnSpLocks/>
          </p:cNvCxnSpPr>
          <p:nvPr/>
        </p:nvCxnSpPr>
        <p:spPr>
          <a:xfrm>
            <a:off x="8287041" y="3695439"/>
            <a:ext cx="411714" cy="4675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9AA49942-BE35-9B29-3C99-2F4E3B7B3BD2}"/>
              </a:ext>
            </a:extLst>
          </p:cNvPr>
          <p:cNvCxnSpPr>
            <a:cxnSpLocks/>
          </p:cNvCxnSpPr>
          <p:nvPr/>
        </p:nvCxnSpPr>
        <p:spPr>
          <a:xfrm flipV="1">
            <a:off x="10705546" y="3372306"/>
            <a:ext cx="0" cy="65306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3515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857EA98-B708-610D-A8F6-4D70D88157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151"/>
          <a:stretch/>
        </p:blipFill>
        <p:spPr>
          <a:xfrm>
            <a:off x="2997868" y="1"/>
            <a:ext cx="9194132" cy="6858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88673D-98C1-C447-BFB5-7E292733B4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5400000">
            <a:off x="-211623" y="211622"/>
            <a:ext cx="6858002" cy="6434755"/>
          </a:xfrm>
          <a:blipFill dpi="0" rotWithShape="1"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lum bright="-20000" contrast="40000"/>
            </a:blip>
            <a:srcRect/>
            <a:stretch>
              <a:fillRect l="-22000" t="4000" r="-9000" b="-25000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788F8B-91A9-A4A9-EA33-8F18C338B3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9999" y="1460274"/>
            <a:ext cx="4797909" cy="2770532"/>
          </a:xfrm>
        </p:spPr>
        <p:txBody>
          <a:bodyPr/>
          <a:lstStyle/>
          <a:p>
            <a:r>
              <a:rPr lang="en-GB" sz="3200" b="1" dirty="0"/>
              <a:t>Key findings:</a:t>
            </a:r>
          </a:p>
          <a:p>
            <a:r>
              <a:rPr lang="en-GB" sz="4800" dirty="0"/>
              <a:t>Who participated?</a:t>
            </a:r>
          </a:p>
        </p:txBody>
      </p:sp>
    </p:spTree>
    <p:extLst>
      <p:ext uri="{BB962C8B-B14F-4D97-AF65-F5344CB8AC3E}">
        <p14:creationId xmlns:p14="http://schemas.microsoft.com/office/powerpoint/2010/main" val="830275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ED9758-5EE6-9FE2-A465-6D1D296E5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E8B4B3C-5936-572A-BAAE-8B402ED909DE}"/>
              </a:ext>
            </a:extLst>
          </p:cNvPr>
          <p:cNvSpPr txBox="1"/>
          <p:nvPr/>
        </p:nvSpPr>
        <p:spPr>
          <a:xfrm>
            <a:off x="698426" y="854594"/>
            <a:ext cx="9117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  <a:latin typeface="+mj-lt"/>
              </a:rPr>
              <a:t>481 out of 765 students </a:t>
            </a:r>
            <a:r>
              <a:rPr lang="en-US" sz="2800" dirty="0">
                <a:solidFill>
                  <a:schemeClr val="accent3"/>
                </a:solidFill>
                <a:latin typeface="+mj-lt"/>
              </a:rPr>
              <a:t>in the treatment group participated in </a:t>
            </a:r>
            <a:r>
              <a:rPr lang="en-US" sz="2800" i="1" dirty="0">
                <a:solidFill>
                  <a:schemeClr val="accent3"/>
                </a:solidFill>
                <a:latin typeface="+mj-lt"/>
              </a:rPr>
              <a:t>Boîte à Livres </a:t>
            </a:r>
            <a:r>
              <a:rPr lang="en-US" sz="2800" dirty="0">
                <a:solidFill>
                  <a:schemeClr val="accent3"/>
                </a:solidFill>
                <a:latin typeface="+mj-lt"/>
              </a:rPr>
              <a:t>activities, including borrowing books</a:t>
            </a:r>
            <a:endParaRPr lang="en-CH" sz="28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ED4EA4-16D8-373F-88E3-1FF4301E73F0}"/>
              </a:ext>
            </a:extLst>
          </p:cNvPr>
          <p:cNvSpPr txBox="1"/>
          <p:nvPr/>
        </p:nvSpPr>
        <p:spPr>
          <a:xfrm>
            <a:off x="311857" y="4169344"/>
            <a:ext cx="244335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dirty="0">
                <a:solidFill>
                  <a:schemeClr val="accent3"/>
                </a:solidFill>
              </a:rPr>
              <a:t>Girls participated in the activities as much as boys</a:t>
            </a:r>
            <a:endParaRPr lang="en-GB" sz="2000" dirty="0">
              <a:solidFill>
                <a:schemeClr val="accent3"/>
              </a:solidFill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35BC9B-9597-D410-B609-D7788989BE58}"/>
              </a:ext>
            </a:extLst>
          </p:cNvPr>
          <p:cNvSpPr txBox="1"/>
          <p:nvPr/>
        </p:nvSpPr>
        <p:spPr>
          <a:xfrm>
            <a:off x="3092656" y="4169344"/>
            <a:ext cx="29599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3"/>
                </a:solidFill>
                <a:effectLst/>
                <a:latin typeface="Arial (Body)"/>
                <a:ea typeface="Arial" panose="020B0604020202020204" pitchFamily="34" charset="0"/>
              </a:rPr>
              <a:t>The children in higher school grades participated more in activities</a:t>
            </a:r>
            <a:endParaRPr lang="en-GB" sz="2400" dirty="0">
              <a:solidFill>
                <a:schemeClr val="accent3"/>
              </a:solidFill>
              <a:latin typeface="Arial (Body)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A51DCEE-6DCC-AFBB-8AA7-B5575B3E9541}"/>
              </a:ext>
            </a:extLst>
          </p:cNvPr>
          <p:cNvSpPr/>
          <p:nvPr/>
        </p:nvSpPr>
        <p:spPr>
          <a:xfrm>
            <a:off x="840666" y="2488812"/>
            <a:ext cx="1385740" cy="1338606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F4A701C-749E-A332-65D1-535F60F6D0E8}"/>
              </a:ext>
            </a:extLst>
          </p:cNvPr>
          <p:cNvSpPr/>
          <p:nvPr/>
        </p:nvSpPr>
        <p:spPr>
          <a:xfrm>
            <a:off x="3818272" y="2494675"/>
            <a:ext cx="1385740" cy="1338606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8280BC-6AC1-5D74-4AA4-FB7AC94EF3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986" r="-8613"/>
          <a:stretch/>
        </p:blipFill>
        <p:spPr>
          <a:xfrm flipH="1">
            <a:off x="1168313" y="2811298"/>
            <a:ext cx="738460" cy="709375"/>
          </a:xfrm>
          <a:prstGeom prst="rect">
            <a:avLst/>
          </a:prstGeom>
        </p:spPr>
      </p:pic>
      <p:pic>
        <p:nvPicPr>
          <p:cNvPr id="16" name="Picture 15" descr="A white square academic cap with a tassel&#10;&#10;Description automatically generated">
            <a:extLst>
              <a:ext uri="{FF2B5EF4-FFF2-40B4-BE49-F238E27FC236}">
                <a16:creationId xmlns:a16="http://schemas.microsoft.com/office/drawing/2014/main" id="{21615E8A-FC4B-4638-D95D-1B59F252CB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1828" y="2877049"/>
            <a:ext cx="778514" cy="68074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4ABF619-8028-C872-041E-FA366B0AA25B}"/>
              </a:ext>
            </a:extLst>
          </p:cNvPr>
          <p:cNvSpPr txBox="1"/>
          <p:nvPr/>
        </p:nvSpPr>
        <p:spPr>
          <a:xfrm>
            <a:off x="6298873" y="4169344"/>
            <a:ext cx="26390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3"/>
                </a:solidFill>
                <a:effectLst/>
                <a:latin typeface="Arial (Body)"/>
                <a:ea typeface="Arial" panose="020B0604020202020204" pitchFamily="34" charset="0"/>
              </a:rPr>
              <a:t>Children who participated were the most skilled at baseline</a:t>
            </a:r>
            <a:endParaRPr lang="en-GB" sz="2400" dirty="0">
              <a:solidFill>
                <a:schemeClr val="accent3"/>
              </a:solidFill>
              <a:latin typeface="Arial (Body)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0EAC778-379E-D5D6-066D-AC9FA960D891}"/>
              </a:ext>
            </a:extLst>
          </p:cNvPr>
          <p:cNvSpPr/>
          <p:nvPr/>
        </p:nvSpPr>
        <p:spPr>
          <a:xfrm>
            <a:off x="6894120" y="2496682"/>
            <a:ext cx="1385740" cy="1338606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2859D13-19C1-7D15-7641-4132E6141C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8474" y="2877049"/>
            <a:ext cx="819867" cy="527620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500FD574-91F2-7009-C3D3-01ACB7D89092}"/>
              </a:ext>
            </a:extLst>
          </p:cNvPr>
          <p:cNvSpPr/>
          <p:nvPr/>
        </p:nvSpPr>
        <p:spPr>
          <a:xfrm>
            <a:off x="9799206" y="2487606"/>
            <a:ext cx="1385740" cy="1338606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5DC1C9B-2E6A-E6C3-9C68-41C7D8276F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5160" y="2807460"/>
            <a:ext cx="553717" cy="68074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EBA1247-E947-23C4-722C-FF684D8AF33F}"/>
              </a:ext>
            </a:extLst>
          </p:cNvPr>
          <p:cNvSpPr txBox="1"/>
          <p:nvPr/>
        </p:nvSpPr>
        <p:spPr>
          <a:xfrm>
            <a:off x="9453744" y="4146066"/>
            <a:ext cx="21862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3"/>
                </a:solidFill>
                <a:effectLst/>
                <a:latin typeface="Arial (Body)"/>
                <a:ea typeface="Arial" panose="020B0604020202020204" pitchFamily="34" charset="0"/>
              </a:rPr>
              <a:t>The average age for students participating in activities was 11</a:t>
            </a:r>
            <a:endParaRPr lang="en-GB" sz="2400" dirty="0">
              <a:solidFill>
                <a:schemeClr val="accent3"/>
              </a:solidFill>
              <a:latin typeface="Arial (Body)"/>
            </a:endParaRPr>
          </a:p>
        </p:txBody>
      </p:sp>
    </p:spTree>
    <p:extLst>
      <p:ext uri="{BB962C8B-B14F-4D97-AF65-F5344CB8AC3E}">
        <p14:creationId xmlns:p14="http://schemas.microsoft.com/office/powerpoint/2010/main" val="1287685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857EA98-B708-610D-A8F6-4D70D88157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7868" y="1"/>
            <a:ext cx="9194132" cy="6858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88673D-98C1-C447-BFB5-7E292733B4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5400000">
            <a:off x="-211623" y="211622"/>
            <a:ext cx="6858002" cy="6434755"/>
          </a:xfrm>
          <a:blipFill dpi="0" rotWithShape="1">
            <a:blip r:embed="rId3"/>
            <a:srcRect/>
            <a:stretch>
              <a:fillRect l="-22000" t="4000" r="-9000" b="-25000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788F8B-91A9-A4A9-EA33-8F18C338B3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9999" y="1460274"/>
            <a:ext cx="5259015" cy="2770532"/>
          </a:xfrm>
        </p:spPr>
        <p:txBody>
          <a:bodyPr lIns="0" tIns="0" rIns="91440" bIns="45720" anchor="t"/>
          <a:lstStyle/>
          <a:p>
            <a:r>
              <a:rPr lang="en-GB" sz="3200" b="1" dirty="0">
                <a:latin typeface="Corbel"/>
              </a:rPr>
              <a:t>Key findings:</a:t>
            </a:r>
          </a:p>
          <a:p>
            <a:r>
              <a:rPr lang="en-GB" sz="4800" dirty="0">
                <a:latin typeface="Corbel"/>
              </a:rPr>
              <a:t>Did the </a:t>
            </a:r>
            <a:r>
              <a:rPr lang="en-GB" sz="4800" i="1" dirty="0">
                <a:latin typeface="Corbel"/>
              </a:rPr>
              <a:t>Boîte à Livres </a:t>
            </a:r>
            <a:r>
              <a:rPr lang="en-GB" sz="4800" dirty="0">
                <a:latin typeface="Corbel"/>
              </a:rPr>
              <a:t>affect children’s reading skills?</a:t>
            </a:r>
          </a:p>
        </p:txBody>
      </p:sp>
    </p:spTree>
    <p:extLst>
      <p:ext uri="{BB962C8B-B14F-4D97-AF65-F5344CB8AC3E}">
        <p14:creationId xmlns:p14="http://schemas.microsoft.com/office/powerpoint/2010/main" val="2062710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2F6A7-CA00-56BC-F0F6-050266D59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8AFA7A-C0D8-7EA7-D30F-AC5AE9A0A6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5400000" flipV="1">
            <a:off x="5430465" y="96466"/>
            <a:ext cx="6858003" cy="6665070"/>
          </a:xfrm>
          <a:blipFill dpi="0" rotWithShape="1">
            <a:blip r:embed="rId2"/>
            <a:srcRect/>
            <a:stretch>
              <a:fillRect l="-30121" t="4000" r="-49231" b="-25000"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467FA6-DCB7-E740-776F-7A7BA7DB0A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993750" y="4046846"/>
            <a:ext cx="2975484" cy="28111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3587309-F947-E73A-7972-A4C2FC84DA92}"/>
              </a:ext>
            </a:extLst>
          </p:cNvPr>
          <p:cNvSpPr txBox="1"/>
          <p:nvPr/>
        </p:nvSpPr>
        <p:spPr>
          <a:xfrm>
            <a:off x="6515961" y="1047057"/>
            <a:ext cx="4996317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+mj-lt"/>
              </a:rPr>
              <a:t>Increase in average reading score by participation in </a:t>
            </a:r>
            <a:r>
              <a:rPr lang="fr-FR" sz="2000" dirty="0">
                <a:solidFill>
                  <a:schemeClr val="bg1"/>
                </a:solidFill>
                <a:latin typeface="+mj-lt"/>
              </a:rPr>
              <a:t>the </a:t>
            </a:r>
            <a:r>
              <a:rPr lang="fr-FR" sz="2000" i="1" dirty="0">
                <a:solidFill>
                  <a:schemeClr val="bg1"/>
                </a:solidFill>
                <a:latin typeface="+mj-lt"/>
              </a:rPr>
              <a:t>Boîte à Livres </a:t>
            </a:r>
            <a:r>
              <a:rPr lang="fr-FR" sz="2000" dirty="0">
                <a:solidFill>
                  <a:schemeClr val="bg1"/>
                </a:solidFill>
                <a:latin typeface="+mj-lt"/>
              </a:rPr>
              <a:t>activities</a:t>
            </a:r>
            <a:endParaRPr lang="en-GB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7887E91-E482-0735-7B0B-B7FB73AD1FB5}"/>
              </a:ext>
            </a:extLst>
          </p:cNvPr>
          <p:cNvSpPr txBox="1">
            <a:spLocks/>
          </p:cNvSpPr>
          <p:nvPr/>
        </p:nvSpPr>
        <p:spPr>
          <a:xfrm>
            <a:off x="375447" y="2018808"/>
            <a:ext cx="5151484" cy="2685841"/>
          </a:xfrm>
          <a:prstGeom prst="rect">
            <a:avLst/>
          </a:prstGeom>
          <a:noFill/>
        </p:spPr>
        <p:txBody>
          <a:bodyPr lIns="0" tIns="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kern="1200">
                <a:solidFill>
                  <a:schemeClr val="bg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3200" dirty="0">
                <a:solidFill>
                  <a:schemeClr val="tx2"/>
                </a:solidFill>
                <a:latin typeface="+mj-lt"/>
              </a:rPr>
              <a:t>Reading skills improved for all students, but even more so for those who participated in the </a:t>
            </a:r>
            <a:r>
              <a:rPr lang="en-GB" sz="3200" i="1" dirty="0">
                <a:solidFill>
                  <a:schemeClr val="tx2"/>
                </a:solidFill>
                <a:latin typeface="+mj-lt"/>
              </a:rPr>
              <a:t>Boîte à Livres </a:t>
            </a:r>
            <a:r>
              <a:rPr lang="en-GB" sz="3200" dirty="0">
                <a:solidFill>
                  <a:schemeClr val="tx2"/>
                </a:solidFill>
                <a:latin typeface="+mj-lt"/>
              </a:rPr>
              <a:t>activities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C1D0ED9-DAAA-9248-1829-3D5EA1164E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5889914"/>
              </p:ext>
            </p:extLst>
          </p:nvPr>
        </p:nvGraphicFramePr>
        <p:xfrm>
          <a:off x="6804429" y="1973455"/>
          <a:ext cx="4419383" cy="2685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23935810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Slides">
  <a:themeElements>
    <a:clrScheme name="ICI PowerPoint Green">
      <a:dk1>
        <a:srgbClr val="000000"/>
      </a:dk1>
      <a:lt1>
        <a:srgbClr val="FFFFFF"/>
      </a:lt1>
      <a:dk2>
        <a:srgbClr val="00793E"/>
      </a:dk2>
      <a:lt2>
        <a:srgbClr val="DFF2E6"/>
      </a:lt2>
      <a:accent1>
        <a:srgbClr val="00793E"/>
      </a:accent1>
      <a:accent2>
        <a:srgbClr val="00AD50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Custom 1">
      <a:majorFont>
        <a:latin typeface="Corbe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BF653D4-1311-4F25-AE27-E1FD739C454D}" vid="{2A32CA5C-5EDF-456B-8760-C27E390BD994}"/>
    </a:ext>
  </a:extLst>
</a:theme>
</file>

<file path=ppt/theme/theme2.xml><?xml version="1.0" encoding="utf-8"?>
<a:theme xmlns:a="http://schemas.openxmlformats.org/drawingml/2006/main" name="Section Title Slides">
  <a:themeElements>
    <a:clrScheme name="Custom 2">
      <a:dk1>
        <a:srgbClr val="000000"/>
      </a:dk1>
      <a:lt1>
        <a:srgbClr val="FFFFFF"/>
      </a:lt1>
      <a:dk2>
        <a:srgbClr val="00793E"/>
      </a:dk2>
      <a:lt2>
        <a:srgbClr val="DFF2E6"/>
      </a:lt2>
      <a:accent1>
        <a:srgbClr val="00793E"/>
      </a:accent1>
      <a:accent2>
        <a:srgbClr val="00AD50"/>
      </a:accent2>
      <a:accent3>
        <a:srgbClr val="004976"/>
      </a:accent3>
      <a:accent4>
        <a:srgbClr val="0081A6"/>
      </a:accent4>
      <a:accent5>
        <a:srgbClr val="8A1538"/>
      </a:accent5>
      <a:accent6>
        <a:srgbClr val="C5003E"/>
      </a:accent6>
      <a:hlink>
        <a:srgbClr val="00AD50"/>
      </a:hlink>
      <a:folHlink>
        <a:srgbClr val="00AD50"/>
      </a:folHlink>
    </a:clrScheme>
    <a:fontScheme name="Custom 1">
      <a:majorFont>
        <a:latin typeface="Corbe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BF653D4-1311-4F25-AE27-E1FD739C454D}" vid="{5733EA41-0DEF-44CA-861F-F93CC8DF8FA0}"/>
    </a:ext>
  </a:extLst>
</a:theme>
</file>

<file path=ppt/theme/theme3.xml><?xml version="1.0" encoding="utf-8"?>
<a:theme xmlns:a="http://schemas.openxmlformats.org/drawingml/2006/main" name="Content Slides">
  <a:themeElements>
    <a:clrScheme name="Custom 3">
      <a:dk1>
        <a:srgbClr val="000000"/>
      </a:dk1>
      <a:lt1>
        <a:srgbClr val="FFFFFF"/>
      </a:lt1>
      <a:dk2>
        <a:srgbClr val="00793E"/>
      </a:dk2>
      <a:lt2>
        <a:srgbClr val="DFF2E6"/>
      </a:lt2>
      <a:accent1>
        <a:srgbClr val="00793E"/>
      </a:accent1>
      <a:accent2>
        <a:srgbClr val="00AD50"/>
      </a:accent2>
      <a:accent3>
        <a:srgbClr val="004976"/>
      </a:accent3>
      <a:accent4>
        <a:srgbClr val="0081A6"/>
      </a:accent4>
      <a:accent5>
        <a:srgbClr val="8A1538"/>
      </a:accent5>
      <a:accent6>
        <a:srgbClr val="C5003E"/>
      </a:accent6>
      <a:hlink>
        <a:srgbClr val="00AD50"/>
      </a:hlink>
      <a:folHlink>
        <a:srgbClr val="00AD50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BF653D4-1311-4F25-AE27-E1FD739C454D}" vid="{AC65A79C-9ABB-4854-80EE-464828BD244C}"/>
    </a:ext>
  </a:extLst>
</a:theme>
</file>

<file path=ppt/theme/theme4.xml><?xml version="1.0" encoding="utf-8"?>
<a:theme xmlns:a="http://schemas.openxmlformats.org/drawingml/2006/main" name="Final Slide">
  <a:themeElements>
    <a:clrScheme name="Custom 4">
      <a:dk1>
        <a:srgbClr val="000000"/>
      </a:dk1>
      <a:lt1>
        <a:srgbClr val="FFFFFF"/>
      </a:lt1>
      <a:dk2>
        <a:srgbClr val="00793E"/>
      </a:dk2>
      <a:lt2>
        <a:srgbClr val="DFF2E6"/>
      </a:lt2>
      <a:accent1>
        <a:srgbClr val="00793E"/>
      </a:accent1>
      <a:accent2>
        <a:srgbClr val="00AD50"/>
      </a:accent2>
      <a:accent3>
        <a:srgbClr val="004976"/>
      </a:accent3>
      <a:accent4>
        <a:srgbClr val="0081A6"/>
      </a:accent4>
      <a:accent5>
        <a:srgbClr val="8A1538"/>
      </a:accent5>
      <a:accent6>
        <a:srgbClr val="C5003E"/>
      </a:accent6>
      <a:hlink>
        <a:srgbClr val="00AD50"/>
      </a:hlink>
      <a:folHlink>
        <a:srgbClr val="00AD50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BF653D4-1311-4F25-AE27-E1FD739C454D}" vid="{6AA59375-7BF3-4D78-9BEA-AC566B1D0ED9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473928EB39CB4CA1C42F4CA9410A84" ma:contentTypeVersion="23" ma:contentTypeDescription="Create a new document." ma:contentTypeScope="" ma:versionID="c9a3314db692277f050176ed19f17bc3">
  <xsd:schema xmlns:xsd="http://www.w3.org/2001/XMLSchema" xmlns:xs="http://www.w3.org/2001/XMLSchema" xmlns:p="http://schemas.microsoft.com/office/2006/metadata/properties" xmlns:ns2="11787d61-41a5-4e5c-82a5-a2ad292d69e2" xmlns:ns3="7d7df1b7-2724-4459-bfba-00c1c2dda4a5" targetNamespace="http://schemas.microsoft.com/office/2006/metadata/properties" ma:root="true" ma:fieldsID="27276a794c1243076fdf97b099e7f260" ns2:_="" ns3:_="">
    <xsd:import namespace="11787d61-41a5-4e5c-82a5-a2ad292d69e2"/>
    <xsd:import namespace="7d7df1b7-2724-4459-bfba-00c1c2dda4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k7d3ac48348940908a81bf2f9349e402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87d61-41a5-4e5c-82a5-a2ad292d69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k7d3ac48348940908a81bf2f9349e402" ma:index="24" nillable="true" ma:taxonomy="true" ma:internalName="k7d3ac48348940908a81bf2f9349e402" ma:taxonomyFieldName="Term" ma:displayName="Tag" ma:default="" ma:fieldId="{47d3ac48-3489-4090-8a81-bf2f9349e402}" ma:taxonomyMulti="true" ma:sspId="ae6d5f84-0a0b-4b10-842d-4769b0cc108e" ma:termSetId="975dbb70-a9c1-44d8-88fe-94ef8239cdc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ae6d5f84-0a0b-4b10-842d-4769b0cc10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7df1b7-2724-4459-bfba-00c1c2dda4a5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903717bc-11ea-4e02-9c09-1f5571ca464b}" ma:internalName="TaxCatchAll" ma:showField="CatchAllData" ma:web="7d7df1b7-2724-4459-bfba-00c1c2dda4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d7df1b7-2724-4459-bfba-00c1c2dda4a5" xsi:nil="true"/>
    <lcf76f155ced4ddcb4097134ff3c332f xmlns="11787d61-41a5-4e5c-82a5-a2ad292d69e2">
      <Terms xmlns="http://schemas.microsoft.com/office/infopath/2007/PartnerControls"/>
    </lcf76f155ced4ddcb4097134ff3c332f>
    <SharedWithUsers xmlns="7d7df1b7-2724-4459-bfba-00c1c2dda4a5">
      <UserInfo>
        <DisplayName>Megan Passey</DisplayName>
        <AccountId>11</AccountId>
        <AccountType/>
      </UserInfo>
    </SharedWithUsers>
    <k7d3ac48348940908a81bf2f9349e402 xmlns="11787d61-41a5-4e5c-82a5-a2ad292d69e2">
      <Terms xmlns="http://schemas.microsoft.com/office/infopath/2007/PartnerControls"/>
    </k7d3ac48348940908a81bf2f9349e402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10A9CF2-5574-4CA5-9820-AFE9C23F28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787d61-41a5-4e5c-82a5-a2ad292d69e2"/>
    <ds:schemaRef ds:uri="7d7df1b7-2724-4459-bfba-00c1c2dda4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87AFD16-52C9-4DCC-8E2F-71799F588F06}">
  <ds:schemaRefs>
    <ds:schemaRef ds:uri="http://schemas.microsoft.com/office/2006/documentManagement/types"/>
    <ds:schemaRef ds:uri="http://purl.org/dc/elements/1.1/"/>
    <ds:schemaRef ds:uri="http://www.w3.org/XML/1998/namespace"/>
    <ds:schemaRef ds:uri="http://purl.org/dc/terms/"/>
    <ds:schemaRef ds:uri="http://purl.org/dc/dcmitype/"/>
    <ds:schemaRef ds:uri="11787d61-41a5-4e5c-82a5-a2ad292d69e2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7d7df1b7-2724-4459-bfba-00c1c2dda4a5"/>
  </ds:schemaRefs>
</ds:datastoreItem>
</file>

<file path=customXml/itemProps3.xml><?xml version="1.0" encoding="utf-8"?>
<ds:datastoreItem xmlns:ds="http://schemas.openxmlformats.org/officeDocument/2006/customXml" ds:itemID="{4BD18214-774B-4852-8F86-48B75E0BA39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ICI PowerPoint Template_EN</Template>
  <TotalTime>3520</TotalTime>
  <Words>989</Words>
  <Application>Microsoft Office PowerPoint</Application>
  <PresentationFormat>Widescreen</PresentationFormat>
  <Paragraphs>107</Paragraphs>
  <Slides>23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Arial (Body)</vt:lpstr>
      <vt:lpstr>Calibri</vt:lpstr>
      <vt:lpstr>Corbel</vt:lpstr>
      <vt:lpstr>Cover Slides</vt:lpstr>
      <vt:lpstr>Section Title Slides</vt:lpstr>
      <vt:lpstr>Content Slides</vt:lpstr>
      <vt:lpstr>Final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Almudena GARCIA ESPAÑA</dc:creator>
  <cp:lastModifiedBy>Almudena GARCIA ESPAÑA</cp:lastModifiedBy>
  <cp:revision>2</cp:revision>
  <dcterms:created xsi:type="dcterms:W3CDTF">2024-12-16T15:05:07Z</dcterms:created>
  <dcterms:modified xsi:type="dcterms:W3CDTF">2025-03-11T16:49:39Z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0x01010040473928EB39CB4CA1C42F4CA9410A84</vt:lpwstr>
  </property>
  <property fmtid="{D5CDD505-2E9C-101B-9397-08002B2CF9AE}" pid="3" name="Order">
    <vt:r8>524600</vt:r8>
  </property>
  <property fmtid="{D5CDD505-2E9C-101B-9397-08002B2CF9AE}" pid="4" name="MediaServiceImageTags">
    <vt:lpwstr/>
  </property>
  <property fmtid="{D5CDD505-2E9C-101B-9397-08002B2CF9AE}" pid="5" name="_dlc_DocIdItemGuid">
    <vt:lpwstr>824d5d4a-1cff-4818-b70f-8fbb5022a98c</vt:lpwstr>
  </property>
  <property fmtid="{D5CDD505-2E9C-101B-9397-08002B2CF9AE}" pid="6" name="Term">
    <vt:lpwstr/>
  </property>
</Properties>
</file>